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5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4zfcffSXc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classic/hnjewwa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3c6b84939_3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43c6b84939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3c6b84939_3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243c6b84939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8d9102c7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58d9102c7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3c6b84939_3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43c6b84939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f27e5ae785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1f27e5ae78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27e5ae785_0_4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1f27e5ae785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27e5ae785_0_4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f27e5ae785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8d9102c78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258d9102c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8d9102c7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58d9102c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3c6b84939_3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43c6b8493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7" name="Google Shape;137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8d9102c78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que no surjan nombres de videojuegos de este tipo, puede presentar los primeros 40 segundos del siguiente video como ejemplo: </a:t>
            </a:r>
            <a:r>
              <a:rPr lang="es" u="sng">
                <a:solidFill>
                  <a:schemeClr val="hlink"/>
                </a:solidFill>
                <a:hlinkClick r:id="rId3"/>
              </a:rPr>
              <a:t>https://youtu.be/h4zfcffSXco</a:t>
            </a:r>
            <a:endParaRPr/>
          </a:p>
        </p:txBody>
      </p:sp>
      <p:sp>
        <p:nvSpPr>
          <p:cNvPr id="150" name="Google Shape;150;g258d9102c7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8d9102c78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Enlace: </a:t>
            </a:r>
            <a:r>
              <a:rPr lang="es" u="sng">
                <a:solidFill>
                  <a:schemeClr val="hlink"/>
                </a:solidFill>
                <a:hlinkClick r:id="rId3"/>
              </a:rPr>
              <a:t>https://www.geogebra.org/classic/hnjewwat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Se sugiere que tenga descargado el recurso en su computador, para evitar la necesidad de utilizar internet mientras realiza la clase.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58d9102c7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8d9102c7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58d9102c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27e5ae785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1f27e5ae78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3c6b84939_3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43c6b84939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classic/hnjeww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Videojuegos: Simulando el espacio 3D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25" y="271250"/>
            <a:ext cx="8839200" cy="435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260450"/>
            <a:ext cx="8839202" cy="432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>
            <a:off x="571425" y="1308100"/>
            <a:ext cx="7694700" cy="34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Sabiendo que estamos aplicando una Homotecia: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longitud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mitad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OE,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longitud de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la mitad que la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OF?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qué?</a:t>
            </a: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longitud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OE,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longitud de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igual que la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OF?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qué?</a:t>
            </a: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longitud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OE,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longitud de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el triple que la del segmento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OF?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7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25" y="260450"/>
            <a:ext cx="8839202" cy="430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622300" y="1308100"/>
            <a:ext cx="6124500" cy="211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Plantea una relación algebraica entre: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largo de los segmentos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OE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el factor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</a:t>
            </a: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largo de los segmentos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" sz="18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el factor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/>
        </p:nvSpPr>
        <p:spPr>
          <a:xfrm>
            <a:off x="595031" y="1559306"/>
            <a:ext cx="81039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clase abordamos una situación asociada a videojuegos, cuya programación hace uso de una </a:t>
            </a:r>
            <a:r>
              <a:rPr lang="e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secuencia de homotecias para producir el efecto visual de movimiento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cada instante de tiempo se aplica una homotecia, cuyo factor aumenta a medida que el tiempo transcurre.</a:t>
            </a:r>
            <a:endParaRPr sz="1100"/>
          </a:p>
        </p:txBody>
      </p:sp>
      <p:sp>
        <p:nvSpPr>
          <p:cNvPr id="212" name="Google Shape;212;p40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/>
        </p:nvSpPr>
        <p:spPr>
          <a:xfrm>
            <a:off x="273825" y="1150050"/>
            <a:ext cx="8549100" cy="20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</a:t>
            </a:r>
            <a:r>
              <a:rPr lang="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homotecia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transformación de puntos del plano con las siguientes propiedades: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1950">
              <a:buClr>
                <a:schemeClr val="dk1"/>
              </a:buClr>
              <a:buSzPts val="2100"/>
              <a:buFont typeface="Calibri"/>
              <a:buChar char="-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 factor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≠ 0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un punto central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O.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 punto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plano se </a:t>
            </a:r>
            <a:r>
              <a:rPr lang="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punto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la relación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k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OE.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/>
        </p:nvSpPr>
        <p:spPr>
          <a:xfrm>
            <a:off x="501000" y="1150050"/>
            <a:ext cx="8142000" cy="233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el valor de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k,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tiene: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61950">
              <a:buClr>
                <a:schemeClr val="dk1"/>
              </a:buClr>
              <a:buSzPts val="2100"/>
              <a:buFont typeface="Calibri"/>
              <a:buChar char="➢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k &lt;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segmento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 menor longitud que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61950">
              <a:buClr>
                <a:schemeClr val="dk1"/>
              </a:buClr>
              <a:buSzPts val="2100"/>
              <a:buFont typeface="Calibri"/>
              <a:buChar char="➢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segmento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igual longitud que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61950">
              <a:buClr>
                <a:schemeClr val="dk1"/>
              </a:buClr>
              <a:buSzPts val="2100"/>
              <a:buFont typeface="Calibri"/>
              <a:buChar char="➢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segmento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mayor longitud que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>
              <a:buClr>
                <a:schemeClr val="dk1"/>
              </a:buClr>
              <a:buSzPts val="2100"/>
              <a:buFont typeface="Calibri"/>
              <a:buChar char="-"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abordamos homotecias con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las cuales los puntos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" sz="2400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 en la línea del </a:t>
            </a:r>
            <a:r>
              <a:rPr lang="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 </a:t>
            </a: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 respecto del centro.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2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3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Videojuegos: Simulando el espacio 3D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459525" y="1653425"/>
            <a:ext cx="4020600" cy="25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videojuegos en 2D conoces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Conoces videojuegos de carreras de autos o motos en 2D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e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has fijado que en ellos es como si fueras avanzando hacia adelante en la pista?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51425"/>
            <a:ext cx="4267224" cy="312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sz="30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1267375" y="928700"/>
            <a:ext cx="600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</a:t>
            </a:r>
            <a:endParaRPr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“Videojuegos: Simulando el espacio 3D”</a:t>
            </a:r>
            <a:endParaRPr sz="1100"/>
          </a:p>
        </p:txBody>
      </p:sp>
      <p:sp>
        <p:nvSpPr>
          <p:cNvPr id="141" name="Google Shape;141;p28"/>
          <p:cNvSpPr txBox="1"/>
          <p:nvPr/>
        </p:nvSpPr>
        <p:spPr>
          <a:xfrm>
            <a:off x="2961225" y="4510175"/>
            <a:ext cx="352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Imagen referencial de la situación</a:t>
            </a:r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325" y="1928300"/>
            <a:ext cx="4422124" cy="25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275" y="996275"/>
            <a:ext cx="6297399" cy="33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418425" y="1388075"/>
            <a:ext cx="83922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primeras versiones de videojuegos en ser desarrollados se denominan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porque el entorno de interacción de sus elementos estaba solamente en función de los ejes X e Y del plano.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esta tecnología, se utilizaron una serie de trucos y efectos gráficos que simulaban la existencia de un tercer eje Z que diera la ilusión de tridimensionalidad o profundidad.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tipo de efectos fue muy utilizado, pues intercalando imágenes a altas velocidades, se lograba el efecto visual de un automóvil o motocicleta en movimiento sobre una carretera.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582229" y="6563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334975" y="1390800"/>
            <a:ext cx="4084500" cy="25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imaginan que se puede lograr este efecto visual de “avanzar”?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Ver recurso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videojuegos 2D, como el del recurso,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herramientas matemáticas podrían estar involucradas al generar el efecto visual de movimiento?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63675"/>
            <a:ext cx="4419601" cy="267581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373125" y="1394250"/>
            <a:ext cx="29511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objeto que está fijo, ¿cómo se podría obtener el que está en “movimiento”?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25" y="1302450"/>
            <a:ext cx="5514976" cy="34134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258450" y="1388075"/>
            <a:ext cx="34311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Observa la animación y los puntos visibles, luego responde.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cómo los puntos visibles producen un efecto visual de “movimiento”.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</a:t>
            </a:r>
            <a:r>
              <a:rPr lang="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¿está en “movimiento”? Explica.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25" y="1302450"/>
            <a:ext cx="5514976" cy="34134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8839202" cy="435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661</Words>
  <Application>Microsoft Office PowerPoint</Application>
  <PresentationFormat>Presentación en pantalla (16:9)</PresentationFormat>
  <Paragraphs>59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Aldo Ramirez</cp:lastModifiedBy>
  <cp:revision>1</cp:revision>
  <dcterms:modified xsi:type="dcterms:W3CDTF">2023-09-11T13:58:22Z</dcterms:modified>
</cp:coreProperties>
</file>