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  <p:sldMasterId id="2147483672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27e5ae785_0_3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1f27e5ae785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f27e5ae785_0_3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"/>
              <a:t>tipo de fuente Calibri —&gt; imagen del preview con hipervínculo al video</a:t>
            </a:r>
            <a:endParaRPr/>
          </a:p>
        </p:txBody>
      </p:sp>
      <p:sp>
        <p:nvSpPr>
          <p:cNvPr id="130" name="Google Shape;130;g1f27e5ae785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a296db580e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"/>
              <a:t>tipo de fuente Calibri —&gt; imagen del preview con hipervínculo al video</a:t>
            </a:r>
            <a:endParaRPr/>
          </a:p>
        </p:txBody>
      </p:sp>
      <p:sp>
        <p:nvSpPr>
          <p:cNvPr id="137" name="Google Shape;137;g2a296db580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ae6c73c557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"/>
              <a:t>tipo de fuente Calibri —&gt; imagen del preview con hipervínculo al video</a:t>
            </a:r>
            <a:endParaRPr/>
          </a:p>
        </p:txBody>
      </p:sp>
      <p:sp>
        <p:nvSpPr>
          <p:cNvPr id="144" name="Google Shape;144;g2ae6c73c55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27e5ae785_0_3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1f27e5ae785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61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>
  <p:cSld name="1_Diapositiva de títul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5" descr="Form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" y="0"/>
            <a:ext cx="914343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apositiva de título">
  <p:cSld name="2_Diapositiva de títul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descr="Imagen que contiene Form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6" y="0"/>
            <a:ext cx="914343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>
            <a:spLocks noGrp="1"/>
          </p:cNvSpPr>
          <p:nvPr>
            <p:ph type="title"/>
          </p:nvPr>
        </p:nvSpPr>
        <p:spPr>
          <a:xfrm>
            <a:off x="628650" y="25386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628650" y="25386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628650" y="25386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>
            <a:spLocks noGrp="1"/>
          </p:cNvSpPr>
          <p:nvPr>
            <p:ph type="title"/>
          </p:nvPr>
        </p:nvSpPr>
        <p:spPr>
          <a:xfrm>
            <a:off x="628650" y="25386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 txBox="1"/>
          <p:nvPr/>
        </p:nvSpPr>
        <p:spPr>
          <a:xfrm>
            <a:off x="483935" y="2297504"/>
            <a:ext cx="81759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s" sz="33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Proyecto 2° medio</a:t>
            </a:r>
            <a:endParaRPr sz="33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s" sz="33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(Etapa Comunicación)</a:t>
            </a:r>
            <a:endParaRPr sz="33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/>
        </p:nvSpPr>
        <p:spPr>
          <a:xfrm>
            <a:off x="396430" y="385644"/>
            <a:ext cx="7214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" sz="3000" b="1">
                <a:solidFill>
                  <a:srgbClr val="423B71"/>
                </a:solidFill>
                <a:latin typeface="Calibri"/>
                <a:ea typeface="Calibri"/>
                <a:cs typeface="Calibri"/>
                <a:sym typeface="Calibri"/>
              </a:rPr>
              <a:t>Comunicación</a:t>
            </a:r>
            <a:endParaRPr sz="3000" b="1" i="0" u="none" strike="noStrike" cap="none">
              <a:solidFill>
                <a:srgbClr val="423B7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7"/>
          <p:cNvSpPr txBox="1"/>
          <p:nvPr/>
        </p:nvSpPr>
        <p:spPr>
          <a:xfrm>
            <a:off x="576900" y="2271975"/>
            <a:ext cx="3995100" cy="113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latin typeface="Calibri"/>
                <a:ea typeface="Calibri"/>
                <a:cs typeface="Calibri"/>
                <a:sym typeface="Calibri"/>
              </a:rPr>
              <a:t>Un aspecto crucial del trabajo de proyecto es la comunicación de su desarrollo y resultados.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6250" y="1456299"/>
            <a:ext cx="3440849" cy="289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/>
          <p:nvPr/>
        </p:nvSpPr>
        <p:spPr>
          <a:xfrm>
            <a:off x="396430" y="389544"/>
            <a:ext cx="7214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" sz="3000" b="1">
                <a:solidFill>
                  <a:srgbClr val="423B71"/>
                </a:solidFill>
                <a:latin typeface="Calibri"/>
                <a:ea typeface="Calibri"/>
                <a:cs typeface="Calibri"/>
                <a:sym typeface="Calibri"/>
              </a:rPr>
              <a:t>Recomendaciones</a:t>
            </a:r>
            <a:endParaRPr sz="3000" b="1" i="0" u="none" strike="noStrike" cap="none">
              <a:solidFill>
                <a:srgbClr val="423B7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8"/>
          <p:cNvSpPr txBox="1"/>
          <p:nvPr/>
        </p:nvSpPr>
        <p:spPr>
          <a:xfrm>
            <a:off x="396430" y="1124095"/>
            <a:ext cx="5361433" cy="375022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latin typeface="Calibri"/>
                <a:ea typeface="Calibri"/>
                <a:cs typeface="Calibri"/>
                <a:sym typeface="Calibri"/>
              </a:rPr>
              <a:t>Su presentación o informe debe considerar al menos los siguientes puntos: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s" sz="1600" dirty="0">
                <a:latin typeface="Calibri"/>
                <a:ea typeface="Calibri"/>
                <a:cs typeface="Calibri"/>
                <a:sym typeface="Calibri"/>
              </a:rPr>
              <a:t>Desafío que buscaban abordar.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s" sz="1600" dirty="0">
                <a:latin typeface="Calibri"/>
                <a:ea typeface="Calibri"/>
                <a:cs typeface="Calibri"/>
                <a:sym typeface="Calibri"/>
              </a:rPr>
              <a:t>Datos relevantes que consideraron, aquellos que rechazaron.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s" sz="1600" dirty="0">
                <a:latin typeface="Calibri"/>
                <a:ea typeface="Calibri"/>
                <a:cs typeface="Calibri"/>
                <a:sym typeface="Calibri"/>
              </a:rPr>
              <a:t>Justificación del modelo que describe cómo cambia el precio en función de la cantidad de cereza ¿Cómo llegaron a ese modelo?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s" sz="1600" dirty="0">
                <a:latin typeface="Calibri"/>
                <a:ea typeface="Calibri"/>
                <a:cs typeface="Calibri"/>
                <a:sym typeface="Calibri"/>
              </a:rPr>
              <a:t>¿Cuál es la producción óptima de cerezas? ¿Por qué? ¿Cómo llegaron a este resultado?</a:t>
            </a: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s-ES" sz="1600" dirty="0">
                <a:latin typeface="Calibri"/>
                <a:ea typeface="Calibri"/>
                <a:cs typeface="Calibri"/>
                <a:sym typeface="Calibri"/>
              </a:rPr>
              <a:t>Descripción del plan de producción anual: cantidad a producir y en qué momentos del año debe hacerse.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s" sz="1600" dirty="0">
                <a:latin typeface="Calibri"/>
                <a:ea typeface="Calibri"/>
                <a:cs typeface="Calibri"/>
                <a:sym typeface="Calibri"/>
              </a:rPr>
              <a:t>Conclusiones y reflexiones finales.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2649" y="1812051"/>
            <a:ext cx="2754401" cy="19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/>
          <p:nvPr/>
        </p:nvSpPr>
        <p:spPr>
          <a:xfrm>
            <a:off x="396430" y="389544"/>
            <a:ext cx="7214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s" sz="3000" b="1">
                <a:solidFill>
                  <a:srgbClr val="423B71"/>
                </a:solidFill>
                <a:latin typeface="Calibri"/>
                <a:ea typeface="Calibri"/>
                <a:cs typeface="Calibri"/>
                <a:sym typeface="Calibri"/>
              </a:rPr>
              <a:t>Recomendaciones</a:t>
            </a:r>
            <a:endParaRPr sz="3000" b="1" i="0" u="none" strike="noStrike" cap="none">
              <a:solidFill>
                <a:srgbClr val="423B7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9"/>
          <p:cNvSpPr txBox="1"/>
          <p:nvPr/>
        </p:nvSpPr>
        <p:spPr>
          <a:xfrm>
            <a:off x="605750" y="1337074"/>
            <a:ext cx="7645282" cy="261760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>
                <a:latin typeface="Calibri"/>
                <a:ea typeface="Calibri"/>
                <a:cs typeface="Calibri"/>
                <a:sym typeface="Calibri"/>
              </a:rPr>
              <a:t>Para realizar su reflexión final, las siguientes preguntas pueden ser de ayuda: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000"/>
              <a:buFont typeface="Calibri"/>
              <a:buChar char="●"/>
            </a:pPr>
            <a:r>
              <a:rPr lang="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¿Cuáles fueron las etapas del proyecto que desarrollamos? ¿Cuál de ellas fue la más desafiante?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000"/>
              <a:buFont typeface="Calibri"/>
              <a:buChar char="●"/>
            </a:pPr>
            <a:r>
              <a:rPr lang="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¿Cómo la matemática me permitió resolver el desafío planteado?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000"/>
              <a:buFont typeface="Calibri"/>
              <a:buChar char="●"/>
            </a:pPr>
            <a:r>
              <a:rPr lang="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logramos realizar con este proyecto? ¿Cómo se conecta con el mundo real?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000"/>
              <a:buFont typeface="Calibri"/>
              <a:buChar char="●"/>
            </a:pPr>
            <a:r>
              <a:rPr lang="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aspectos podríamos mejorar del trabajo realizado como equipo?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 txBox="1"/>
          <p:nvPr/>
        </p:nvSpPr>
        <p:spPr>
          <a:xfrm>
            <a:off x="483935" y="2297504"/>
            <a:ext cx="81759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s" sz="33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Proyecto 2° medio</a:t>
            </a:r>
            <a:endParaRPr sz="33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s" sz="33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(Etapa Comunicación)</a:t>
            </a:r>
            <a:endParaRPr sz="33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09092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236</Words>
  <Application>Microsoft Office PowerPoint</Application>
  <PresentationFormat>Presentación en pantalla (16:9)</PresentationFormat>
  <Paragraphs>24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Simple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Ricardo Felipe Fredes Silva (ricardo.fredes)</cp:lastModifiedBy>
  <cp:revision>2</cp:revision>
  <dcterms:modified xsi:type="dcterms:W3CDTF">2024-04-22T22:38:53Z</dcterms:modified>
</cp:coreProperties>
</file>