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9"/>
  </p:notesMasterIdLst>
  <p:sldIdLst>
    <p:sldId id="256" r:id="rId3"/>
    <p:sldId id="257" r:id="rId4"/>
    <p:sldId id="258" r:id="rId5"/>
    <p:sldId id="265" r:id="rId6"/>
    <p:sldId id="259" r:id="rId7"/>
    <p:sldId id="266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f27e5ae785_0_3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1f27e5ae785_0_3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f27e5ae785_0_3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/>
              <a:t>tipo de fuente Calibri —&gt; imagen del preview con hipervínculo al video</a:t>
            </a:r>
            <a:endParaRPr/>
          </a:p>
        </p:txBody>
      </p:sp>
      <p:sp>
        <p:nvSpPr>
          <p:cNvPr id="130" name="Google Shape;130;g1f27e5ae785_0_3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a296db580e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/>
              <a:t>tipo de fuente Calibri —&gt; imagen del preview con hipervínculo al video</a:t>
            </a:r>
            <a:endParaRPr/>
          </a:p>
        </p:txBody>
      </p:sp>
      <p:sp>
        <p:nvSpPr>
          <p:cNvPr id="137" name="Google Shape;137;g2a296db580e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a296db580e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/>
              <a:t>tipo de fuente Calibri —&gt; imagen del preview con hipervínculo al video</a:t>
            </a:r>
            <a:endParaRPr/>
          </a:p>
        </p:txBody>
      </p:sp>
      <p:sp>
        <p:nvSpPr>
          <p:cNvPr id="137" name="Google Shape;137;g2a296db580e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7307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ae6c73c557_0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/>
              <a:t>tipo de fuente Calibri —&gt; imagen del preview con hipervínculo al video</a:t>
            </a:r>
            <a:endParaRPr/>
          </a:p>
        </p:txBody>
      </p:sp>
      <p:sp>
        <p:nvSpPr>
          <p:cNvPr id="144" name="Google Shape;144;g2ae6c73c55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f27e5ae785_0_3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1f27e5ae785_0_3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1802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5" descr="Forma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6" y="0"/>
            <a:ext cx="91434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6" descr="Imagen que contiene Forma&#10;&#10;Descripción generada automá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6" y="0"/>
            <a:ext cx="91434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20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2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99" name="Google Shape;99;p2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0" name="Google Shape;10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7" name="Google Shape;107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Google Shape;112;p24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5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25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2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6"/>
          <p:cNvSpPr txBox="1"/>
          <p:nvPr/>
        </p:nvSpPr>
        <p:spPr>
          <a:xfrm>
            <a:off x="483935" y="2297504"/>
            <a:ext cx="81759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Proyecto </a:t>
            </a:r>
            <a:r>
              <a:rPr lang="es-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4°medio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(Etapa Comunicación)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7"/>
          <p:cNvSpPr txBox="1"/>
          <p:nvPr/>
        </p:nvSpPr>
        <p:spPr>
          <a:xfrm>
            <a:off x="396430" y="38564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Comunicación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7"/>
          <p:cNvSpPr txBox="1"/>
          <p:nvPr/>
        </p:nvSpPr>
        <p:spPr>
          <a:xfrm>
            <a:off x="576900" y="2271975"/>
            <a:ext cx="3995100" cy="1135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latin typeface="Calibri"/>
                <a:ea typeface="Calibri"/>
                <a:cs typeface="Calibri"/>
                <a:sym typeface="Calibri"/>
              </a:rPr>
              <a:t>Un aspecto crucial del trabajo de proyecto es la comunicación de su desarrollo y resultados. 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6250" y="1456299"/>
            <a:ext cx="3440849" cy="28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8"/>
          <p:cNvSpPr txBox="1"/>
          <p:nvPr/>
        </p:nvSpPr>
        <p:spPr>
          <a:xfrm>
            <a:off x="396430" y="38954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Recomendaciones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28"/>
          <p:cNvSpPr txBox="1"/>
          <p:nvPr/>
        </p:nvSpPr>
        <p:spPr>
          <a:xfrm>
            <a:off x="396430" y="1124095"/>
            <a:ext cx="5358483" cy="3467073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>
                <a:latin typeface="Calibri"/>
                <a:ea typeface="Calibri"/>
                <a:cs typeface="Calibri"/>
                <a:sym typeface="Calibri"/>
              </a:rPr>
              <a:t>Su presentación o informe debe considerar al menos los siguientes puntos:</a:t>
            </a: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" sz="1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Explicitar el desafío que abordaron, los factores que cada grupo decidió investigar y la hipótesis planteada.</a:t>
            </a:r>
          </a:p>
          <a:p>
            <a:pPr marL="107950"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</a:pPr>
            <a:endParaRPr lang="es-419" sz="1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Resultados de su investigación.</a:t>
            </a:r>
          </a:p>
          <a:p>
            <a:pPr marL="107950"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</a:pPr>
            <a:endParaRPr lang="es-419" sz="1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Descripción del procedimiento experimental. Esto es, detallar el tipo de pan que utilizaron, las condiciones bajo las cuales midieron el crecimiento del moho, y de qué manera realizaron las mediciones.</a:t>
            </a:r>
          </a:p>
        </p:txBody>
      </p:sp>
      <p:pic>
        <p:nvPicPr>
          <p:cNvPr id="141" name="Google Shape;14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66361" y="2010557"/>
            <a:ext cx="2288210" cy="158898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D6FEAB6-CDF3-F2BB-0B88-85209ACA19CC}"/>
              </a:ext>
            </a:extLst>
          </p:cNvPr>
          <p:cNvSpPr/>
          <p:nvPr/>
        </p:nvSpPr>
        <p:spPr>
          <a:xfrm>
            <a:off x="1748972" y="4689556"/>
            <a:ext cx="5457372" cy="174171"/>
          </a:xfrm>
          <a:prstGeom prst="rect">
            <a:avLst/>
          </a:prstGeom>
          <a:noFill/>
          <a:ln w="127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continúa siguiente </a:t>
            </a:r>
            <a:r>
              <a:rPr lang="es-419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diapositiva</a:t>
            </a:r>
            <a:r>
              <a:rPr lang="es-419" sz="16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8"/>
          <p:cNvSpPr txBox="1"/>
          <p:nvPr/>
        </p:nvSpPr>
        <p:spPr>
          <a:xfrm>
            <a:off x="396430" y="38954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Recomendaciones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28"/>
          <p:cNvSpPr txBox="1"/>
          <p:nvPr/>
        </p:nvSpPr>
        <p:spPr>
          <a:xfrm>
            <a:off x="396430" y="1124095"/>
            <a:ext cx="6105970" cy="3750227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Descripción de los resultados experimentales encontrados. Es importante describir también las características cualitativas del crecimiento del moho asociadas a los datos obtenidos.</a:t>
            </a: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endParaRPr lang="es-419" sz="1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Describir que función usaron para ajustar sus datos y porqué. Es importante justificar, a partir del modelo matemático, si se verifica su hipótesis inicial.</a:t>
            </a: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endParaRPr lang="es-419" sz="1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Validación de los modelos obtenidos. Esto es, justificar si sus resultados tienen sentido en la realidad y analizar críticamente los modelos que han obtenido.</a:t>
            </a: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endParaRPr lang="es-419" sz="16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0000"/>
              <a:buFont typeface="Calibri"/>
              <a:buChar char="●"/>
            </a:pPr>
            <a:r>
              <a:rPr lang="es-419" sz="1600" dirty="0">
                <a:latin typeface="Calibri"/>
                <a:ea typeface="Calibri"/>
                <a:cs typeface="Calibri"/>
                <a:sym typeface="Calibri"/>
              </a:rPr>
              <a:t>Conclusiones del trabajo realizado.</a:t>
            </a:r>
          </a:p>
        </p:txBody>
      </p:sp>
      <p:pic>
        <p:nvPicPr>
          <p:cNvPr id="2" name="Google Shape;141;p28">
            <a:extLst>
              <a:ext uri="{FF2B5EF4-FFF2-40B4-BE49-F238E27FC236}">
                <a16:creationId xmlns:a16="http://schemas.microsoft.com/office/drawing/2014/main" id="{BDA3D3CD-0CAC-8542-EC5E-2750E35DB5D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65258" y="2358570"/>
            <a:ext cx="1983912" cy="13498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1111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9"/>
          <p:cNvSpPr txBox="1"/>
          <p:nvPr/>
        </p:nvSpPr>
        <p:spPr>
          <a:xfrm>
            <a:off x="396430" y="38954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Recomendaciones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9"/>
          <p:cNvSpPr txBox="1"/>
          <p:nvPr/>
        </p:nvSpPr>
        <p:spPr>
          <a:xfrm>
            <a:off x="605750" y="1337074"/>
            <a:ext cx="7645282" cy="2617609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>
                <a:latin typeface="Calibri"/>
                <a:ea typeface="Calibri"/>
                <a:cs typeface="Calibri"/>
                <a:sym typeface="Calibri"/>
              </a:rPr>
              <a:t>Para realizar su reflexión final, las siguientes preguntas pueden ser de ayuda: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¿Cuáles fueron las etapas del proyecto que desarrollamos? ¿Cuál de ellas fue la más desafiante?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la matemática me permitió resolver el desafío planteado?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logramos realizar con este proyecto? ¿Cómo se conecta con el mundo real?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aspectos podríamos mejorar del trabajo realizado como equipo?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6"/>
          <p:cNvSpPr txBox="1"/>
          <p:nvPr/>
        </p:nvSpPr>
        <p:spPr>
          <a:xfrm>
            <a:off x="483935" y="2297504"/>
            <a:ext cx="81759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Proyecto </a:t>
            </a:r>
            <a:r>
              <a:rPr lang="es-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4°medio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(Etapa Comunicación)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061058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314</Words>
  <Application>Microsoft Office PowerPoint</Application>
  <PresentationFormat>Presentación en pantalla (16:9)</PresentationFormat>
  <Paragraphs>34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Simple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Ricardo Felipe Fredes Silva (ricardo.fredes)</cp:lastModifiedBy>
  <cp:revision>4</cp:revision>
  <dcterms:modified xsi:type="dcterms:W3CDTF">2024-06-25T03:40:45Z</dcterms:modified>
</cp:coreProperties>
</file>