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1" r:id="rId1"/>
    <p:sldMasterId id="2147483672" r:id="rId2"/>
  </p:sldMasterIdLst>
  <p:notesMasterIdLst>
    <p:notesMasterId r:id="rId14"/>
  </p:notesMasterIdLst>
  <p:sldIdLst>
    <p:sldId id="256" r:id="rId3"/>
    <p:sldId id="257" r:id="rId4"/>
    <p:sldId id="283" r:id="rId5"/>
    <p:sldId id="266" r:id="rId6"/>
    <p:sldId id="277" r:id="rId7"/>
    <p:sldId id="279" r:id="rId8"/>
    <p:sldId id="284" r:id="rId9"/>
    <p:sldId id="285" r:id="rId10"/>
    <p:sldId id="286" r:id="rId11"/>
    <p:sldId id="287" r:id="rId12"/>
    <p:sldId id="282"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B799"/>
    <a:srgbClr val="433B71"/>
    <a:srgbClr val="E6E6E6"/>
    <a:srgbClr val="BFBBDB"/>
    <a:srgbClr val="D656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802" y="6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1f27e5ae785_0_386: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4" name="Google Shape;124;g1f27e5ae785_0_38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520173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1f27e5ae785_0_386: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4" name="Google Shape;124;g1f27e5ae785_0_38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613101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1f27e5ae785_0_39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0" name="Google Shape;130;g1f27e5ae785_0_39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2a296db580e_0_1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45" name="Google Shape;145;g2a296db580e_0_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326245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130808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529708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223159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048618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664871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634828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5"/>
        <p:cNvGrpSpPr/>
        <p:nvPr/>
      </p:nvGrpSpPr>
      <p:grpSpPr>
        <a:xfrm>
          <a:off x="0" y="0"/>
          <a:ext cx="0" cy="0"/>
          <a:chOff x="0" y="0"/>
          <a:chExt cx="0" cy="0"/>
        </a:xfrm>
      </p:grpSpPr>
      <p:sp>
        <p:nvSpPr>
          <p:cNvPr id="56" name="Google Shape;56;p14"/>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57" name="Google Shape;57;p14"/>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58" name="Google Shape;58;p1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Diapositiva de título">
  <p:cSld name="1_Diapositiva de título">
    <p:spTree>
      <p:nvGrpSpPr>
        <p:cNvPr id="1" name="Shape 59"/>
        <p:cNvGrpSpPr/>
        <p:nvPr/>
      </p:nvGrpSpPr>
      <p:grpSpPr>
        <a:xfrm>
          <a:off x="0" y="0"/>
          <a:ext cx="0" cy="0"/>
          <a:chOff x="0" y="0"/>
          <a:chExt cx="0" cy="0"/>
        </a:xfrm>
      </p:grpSpPr>
      <p:pic>
        <p:nvPicPr>
          <p:cNvPr id="60" name="Google Shape;60;p15" descr="Forma"/>
          <p:cNvPicPr preferRelativeResize="0"/>
          <p:nvPr/>
        </p:nvPicPr>
        <p:blipFill rotWithShape="1">
          <a:blip r:embed="rId2">
            <a:alphaModFix/>
          </a:blip>
          <a:srcRect/>
          <a:stretch/>
        </p:blipFill>
        <p:spPr>
          <a:xfrm>
            <a:off x="286" y="0"/>
            <a:ext cx="9143431" cy="5143500"/>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2_Diapositiva de título">
  <p:cSld name="2_Diapositiva de título">
    <p:spTree>
      <p:nvGrpSpPr>
        <p:cNvPr id="1" name="Shape 61"/>
        <p:cNvGrpSpPr/>
        <p:nvPr/>
      </p:nvGrpSpPr>
      <p:grpSpPr>
        <a:xfrm>
          <a:off x="0" y="0"/>
          <a:ext cx="0" cy="0"/>
          <a:chOff x="0" y="0"/>
          <a:chExt cx="0" cy="0"/>
        </a:xfrm>
      </p:grpSpPr>
      <p:pic>
        <p:nvPicPr>
          <p:cNvPr id="62" name="Google Shape;62;p16" descr="Imagen que contiene Forma&#10;&#10;Descripción generada automáticamente"/>
          <p:cNvPicPr preferRelativeResize="0"/>
          <p:nvPr/>
        </p:nvPicPr>
        <p:blipFill rotWithShape="1">
          <a:blip r:embed="rId2">
            <a:alphaModFix/>
          </a:blip>
          <a:srcRect/>
          <a:stretch/>
        </p:blipFill>
        <p:spPr>
          <a:xfrm>
            <a:off x="286" y="0"/>
            <a:ext cx="9143431" cy="5143500"/>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63"/>
        <p:cNvGrpSpPr/>
        <p:nvPr/>
      </p:nvGrpSpPr>
      <p:grpSpPr>
        <a:xfrm>
          <a:off x="0" y="0"/>
          <a:ext cx="0" cy="0"/>
          <a:chOff x="0" y="0"/>
          <a:chExt cx="0" cy="0"/>
        </a:xfrm>
      </p:grpSpPr>
      <p:sp>
        <p:nvSpPr>
          <p:cNvPr id="64" name="Google Shape;64;p17"/>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65" name="Google Shape;65;p17"/>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66" name="Google Shape;66;p17"/>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67" name="Google Shape;67;p17"/>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68" name="Google Shape;68;p17"/>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69"/>
        <p:cNvGrpSpPr/>
        <p:nvPr/>
      </p:nvGrpSpPr>
      <p:grpSpPr>
        <a:xfrm>
          <a:off x="0" y="0"/>
          <a:ext cx="0" cy="0"/>
          <a:chOff x="0" y="0"/>
          <a:chExt cx="0" cy="0"/>
        </a:xfrm>
      </p:grpSpPr>
      <p:sp>
        <p:nvSpPr>
          <p:cNvPr id="70" name="Google Shape;70;p18"/>
          <p:cNvSpPr txBox="1">
            <a:spLocks noGrp="1"/>
          </p:cNvSpPr>
          <p:nvPr>
            <p:ph type="title"/>
          </p:nvPr>
        </p:nvSpPr>
        <p:spPr>
          <a:xfrm>
            <a:off x="623888" y="1282303"/>
            <a:ext cx="7886700" cy="21396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dk1"/>
              </a:buClr>
              <a:buSzPts val="4500"/>
              <a:buFont typeface="Calibri"/>
              <a:buNone/>
              <a:defRPr sz="45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71" name="Google Shape;71;p18"/>
          <p:cNvSpPr txBox="1">
            <a:spLocks noGrp="1"/>
          </p:cNvSpPr>
          <p:nvPr>
            <p:ph type="body" idx="1"/>
          </p:nvPr>
        </p:nvSpPr>
        <p:spPr>
          <a:xfrm>
            <a:off x="623888" y="3442097"/>
            <a:ext cx="7886700" cy="11253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rgbClr val="888888"/>
              </a:buClr>
              <a:buSzPts val="1800"/>
              <a:buNone/>
              <a:defRPr sz="1800">
                <a:solidFill>
                  <a:srgbClr val="888888"/>
                </a:solidFill>
              </a:defRPr>
            </a:lvl1pPr>
            <a:lvl2pPr marL="914400" lvl="1" indent="-228600" algn="l" rtl="0">
              <a:lnSpc>
                <a:spcPct val="90000"/>
              </a:lnSpc>
              <a:spcBef>
                <a:spcPts val="400"/>
              </a:spcBef>
              <a:spcAft>
                <a:spcPts val="0"/>
              </a:spcAft>
              <a:buClr>
                <a:srgbClr val="888888"/>
              </a:buClr>
              <a:buSzPts val="1500"/>
              <a:buNone/>
              <a:defRPr sz="1500">
                <a:solidFill>
                  <a:srgbClr val="888888"/>
                </a:solidFill>
              </a:defRPr>
            </a:lvl2pPr>
            <a:lvl3pPr marL="1371600" lvl="2" indent="-228600" algn="l" rtl="0">
              <a:lnSpc>
                <a:spcPct val="90000"/>
              </a:lnSpc>
              <a:spcBef>
                <a:spcPts val="400"/>
              </a:spcBef>
              <a:spcAft>
                <a:spcPts val="0"/>
              </a:spcAft>
              <a:buClr>
                <a:srgbClr val="888888"/>
              </a:buClr>
              <a:buSzPts val="1400"/>
              <a:buNone/>
              <a:defRPr sz="1400">
                <a:solidFill>
                  <a:srgbClr val="888888"/>
                </a:solidFill>
              </a:defRPr>
            </a:lvl3pPr>
            <a:lvl4pPr marL="1828800" lvl="3" indent="-228600" algn="l" rtl="0">
              <a:lnSpc>
                <a:spcPct val="90000"/>
              </a:lnSpc>
              <a:spcBef>
                <a:spcPts val="400"/>
              </a:spcBef>
              <a:spcAft>
                <a:spcPts val="0"/>
              </a:spcAft>
              <a:buClr>
                <a:srgbClr val="888888"/>
              </a:buClr>
              <a:buSzPts val="1200"/>
              <a:buNone/>
              <a:defRPr sz="1200">
                <a:solidFill>
                  <a:srgbClr val="888888"/>
                </a:solidFill>
              </a:defRPr>
            </a:lvl4pPr>
            <a:lvl5pPr marL="2286000" lvl="4" indent="-228600" algn="l" rtl="0">
              <a:lnSpc>
                <a:spcPct val="90000"/>
              </a:lnSpc>
              <a:spcBef>
                <a:spcPts val="400"/>
              </a:spcBef>
              <a:spcAft>
                <a:spcPts val="0"/>
              </a:spcAft>
              <a:buClr>
                <a:srgbClr val="888888"/>
              </a:buClr>
              <a:buSzPts val="1200"/>
              <a:buNone/>
              <a:defRPr sz="1200">
                <a:solidFill>
                  <a:srgbClr val="888888"/>
                </a:solidFill>
              </a:defRPr>
            </a:lvl5pPr>
            <a:lvl6pPr marL="2743200" lvl="5" indent="-228600" algn="l" rtl="0">
              <a:lnSpc>
                <a:spcPct val="90000"/>
              </a:lnSpc>
              <a:spcBef>
                <a:spcPts val="400"/>
              </a:spcBef>
              <a:spcAft>
                <a:spcPts val="0"/>
              </a:spcAft>
              <a:buClr>
                <a:srgbClr val="888888"/>
              </a:buClr>
              <a:buSzPts val="1200"/>
              <a:buNone/>
              <a:defRPr sz="1200">
                <a:solidFill>
                  <a:srgbClr val="888888"/>
                </a:solidFill>
              </a:defRPr>
            </a:lvl6pPr>
            <a:lvl7pPr marL="3200400" lvl="6" indent="-228600" algn="l" rtl="0">
              <a:lnSpc>
                <a:spcPct val="90000"/>
              </a:lnSpc>
              <a:spcBef>
                <a:spcPts val="400"/>
              </a:spcBef>
              <a:spcAft>
                <a:spcPts val="0"/>
              </a:spcAft>
              <a:buClr>
                <a:srgbClr val="888888"/>
              </a:buClr>
              <a:buSzPts val="1200"/>
              <a:buNone/>
              <a:defRPr sz="1200">
                <a:solidFill>
                  <a:srgbClr val="888888"/>
                </a:solidFill>
              </a:defRPr>
            </a:lvl7pPr>
            <a:lvl8pPr marL="3657600" lvl="7" indent="-228600" algn="l" rtl="0">
              <a:lnSpc>
                <a:spcPct val="90000"/>
              </a:lnSpc>
              <a:spcBef>
                <a:spcPts val="400"/>
              </a:spcBef>
              <a:spcAft>
                <a:spcPts val="0"/>
              </a:spcAft>
              <a:buClr>
                <a:srgbClr val="888888"/>
              </a:buClr>
              <a:buSzPts val="1200"/>
              <a:buNone/>
              <a:defRPr sz="1200">
                <a:solidFill>
                  <a:srgbClr val="888888"/>
                </a:solidFill>
              </a:defRPr>
            </a:lvl8pPr>
            <a:lvl9pPr marL="4114800" lvl="8" indent="-228600" algn="l" rtl="0">
              <a:lnSpc>
                <a:spcPct val="90000"/>
              </a:lnSpc>
              <a:spcBef>
                <a:spcPts val="400"/>
              </a:spcBef>
              <a:spcAft>
                <a:spcPts val="0"/>
              </a:spcAft>
              <a:buClr>
                <a:srgbClr val="888888"/>
              </a:buClr>
              <a:buSzPts val="1200"/>
              <a:buNone/>
              <a:defRPr sz="1200">
                <a:solidFill>
                  <a:srgbClr val="888888"/>
                </a:solidFill>
              </a:defRPr>
            </a:lvl9pPr>
          </a:lstStyle>
          <a:p>
            <a:endParaRPr/>
          </a:p>
        </p:txBody>
      </p:sp>
      <p:sp>
        <p:nvSpPr>
          <p:cNvPr id="72" name="Google Shape;72;p18"/>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73" name="Google Shape;73;p18"/>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74" name="Google Shape;74;p18"/>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75"/>
        <p:cNvGrpSpPr/>
        <p:nvPr/>
      </p:nvGrpSpPr>
      <p:grpSpPr>
        <a:xfrm>
          <a:off x="0" y="0"/>
          <a:ext cx="0" cy="0"/>
          <a:chOff x="0" y="0"/>
          <a:chExt cx="0" cy="0"/>
        </a:xfrm>
      </p:grpSpPr>
      <p:sp>
        <p:nvSpPr>
          <p:cNvPr id="76" name="Google Shape;76;p19"/>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77" name="Google Shape;77;p19"/>
          <p:cNvSpPr txBox="1">
            <a:spLocks noGrp="1"/>
          </p:cNvSpPr>
          <p:nvPr>
            <p:ph type="body" idx="1"/>
          </p:nvPr>
        </p:nvSpPr>
        <p:spPr>
          <a:xfrm>
            <a:off x="628650" y="1369219"/>
            <a:ext cx="38862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78" name="Google Shape;78;p19"/>
          <p:cNvSpPr txBox="1">
            <a:spLocks noGrp="1"/>
          </p:cNvSpPr>
          <p:nvPr>
            <p:ph type="body" idx="2"/>
          </p:nvPr>
        </p:nvSpPr>
        <p:spPr>
          <a:xfrm>
            <a:off x="4629150" y="1369219"/>
            <a:ext cx="38862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79" name="Google Shape;79;p19"/>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80" name="Google Shape;80;p19"/>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81" name="Google Shape;81;p19"/>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82"/>
        <p:cNvGrpSpPr/>
        <p:nvPr/>
      </p:nvGrpSpPr>
      <p:grpSpPr>
        <a:xfrm>
          <a:off x="0" y="0"/>
          <a:ext cx="0" cy="0"/>
          <a:chOff x="0" y="0"/>
          <a:chExt cx="0" cy="0"/>
        </a:xfrm>
      </p:grpSpPr>
      <p:sp>
        <p:nvSpPr>
          <p:cNvPr id="83" name="Google Shape;83;p20"/>
          <p:cNvSpPr txBox="1">
            <a:spLocks noGrp="1"/>
          </p:cNvSpPr>
          <p:nvPr>
            <p:ph type="title"/>
          </p:nvPr>
        </p:nvSpPr>
        <p:spPr>
          <a:xfrm>
            <a:off x="629841" y="273844"/>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84" name="Google Shape;84;p20"/>
          <p:cNvSpPr txBox="1">
            <a:spLocks noGrp="1"/>
          </p:cNvSpPr>
          <p:nvPr>
            <p:ph type="body" idx="1"/>
          </p:nvPr>
        </p:nvSpPr>
        <p:spPr>
          <a:xfrm>
            <a:off x="629841" y="1260872"/>
            <a:ext cx="3868500" cy="618000"/>
          </a:xfrm>
          <a:prstGeom prst="rect">
            <a:avLst/>
          </a:prstGeom>
          <a:noFill/>
          <a:ln>
            <a:noFill/>
          </a:ln>
        </p:spPr>
        <p:txBody>
          <a:bodyPr spcFirstLastPara="1" wrap="square" lIns="68575" tIns="34275" rIns="68575" bIns="34275" anchor="b" anchorCtr="0">
            <a:normAutofit/>
          </a:bodyPr>
          <a:lstStyle>
            <a:lvl1pPr marL="457200" lvl="0" indent="-228600" algn="l" rtl="0">
              <a:lnSpc>
                <a:spcPct val="90000"/>
              </a:lnSpc>
              <a:spcBef>
                <a:spcPts val="800"/>
              </a:spcBef>
              <a:spcAft>
                <a:spcPts val="0"/>
              </a:spcAft>
              <a:buClr>
                <a:schemeClr val="dk1"/>
              </a:buClr>
              <a:buSzPts val="1800"/>
              <a:buNone/>
              <a:defRPr sz="1800" b="1"/>
            </a:lvl1pPr>
            <a:lvl2pPr marL="914400" lvl="1" indent="-228600" algn="l" rtl="0">
              <a:lnSpc>
                <a:spcPct val="90000"/>
              </a:lnSpc>
              <a:spcBef>
                <a:spcPts val="400"/>
              </a:spcBef>
              <a:spcAft>
                <a:spcPts val="0"/>
              </a:spcAft>
              <a:buClr>
                <a:schemeClr val="dk1"/>
              </a:buClr>
              <a:buSzPts val="1500"/>
              <a:buNone/>
              <a:defRPr sz="1500" b="1"/>
            </a:lvl2pPr>
            <a:lvl3pPr marL="1371600" lvl="2" indent="-228600" algn="l" rtl="0">
              <a:lnSpc>
                <a:spcPct val="90000"/>
              </a:lnSpc>
              <a:spcBef>
                <a:spcPts val="400"/>
              </a:spcBef>
              <a:spcAft>
                <a:spcPts val="0"/>
              </a:spcAft>
              <a:buClr>
                <a:schemeClr val="dk1"/>
              </a:buClr>
              <a:buSzPts val="1400"/>
              <a:buNone/>
              <a:defRPr sz="1400" b="1"/>
            </a:lvl3pPr>
            <a:lvl4pPr marL="1828800" lvl="3" indent="-228600" algn="l" rtl="0">
              <a:lnSpc>
                <a:spcPct val="90000"/>
              </a:lnSpc>
              <a:spcBef>
                <a:spcPts val="400"/>
              </a:spcBef>
              <a:spcAft>
                <a:spcPts val="0"/>
              </a:spcAft>
              <a:buClr>
                <a:schemeClr val="dk1"/>
              </a:buClr>
              <a:buSzPts val="1200"/>
              <a:buNone/>
              <a:defRPr sz="1200" b="1"/>
            </a:lvl4pPr>
            <a:lvl5pPr marL="2286000" lvl="4" indent="-228600" algn="l" rtl="0">
              <a:lnSpc>
                <a:spcPct val="90000"/>
              </a:lnSpc>
              <a:spcBef>
                <a:spcPts val="400"/>
              </a:spcBef>
              <a:spcAft>
                <a:spcPts val="0"/>
              </a:spcAft>
              <a:buClr>
                <a:schemeClr val="dk1"/>
              </a:buClr>
              <a:buSzPts val="1200"/>
              <a:buNone/>
              <a:defRPr sz="1200" b="1"/>
            </a:lvl5pPr>
            <a:lvl6pPr marL="2743200" lvl="5" indent="-228600" algn="l" rtl="0">
              <a:lnSpc>
                <a:spcPct val="90000"/>
              </a:lnSpc>
              <a:spcBef>
                <a:spcPts val="400"/>
              </a:spcBef>
              <a:spcAft>
                <a:spcPts val="0"/>
              </a:spcAft>
              <a:buClr>
                <a:schemeClr val="dk1"/>
              </a:buClr>
              <a:buSzPts val="1200"/>
              <a:buNone/>
              <a:defRPr sz="1200" b="1"/>
            </a:lvl6pPr>
            <a:lvl7pPr marL="3200400" lvl="6" indent="-228600" algn="l" rtl="0">
              <a:lnSpc>
                <a:spcPct val="90000"/>
              </a:lnSpc>
              <a:spcBef>
                <a:spcPts val="400"/>
              </a:spcBef>
              <a:spcAft>
                <a:spcPts val="0"/>
              </a:spcAft>
              <a:buClr>
                <a:schemeClr val="dk1"/>
              </a:buClr>
              <a:buSzPts val="1200"/>
              <a:buNone/>
              <a:defRPr sz="1200" b="1"/>
            </a:lvl7pPr>
            <a:lvl8pPr marL="3657600" lvl="7" indent="-228600" algn="l" rtl="0">
              <a:lnSpc>
                <a:spcPct val="90000"/>
              </a:lnSpc>
              <a:spcBef>
                <a:spcPts val="400"/>
              </a:spcBef>
              <a:spcAft>
                <a:spcPts val="0"/>
              </a:spcAft>
              <a:buClr>
                <a:schemeClr val="dk1"/>
              </a:buClr>
              <a:buSzPts val="1200"/>
              <a:buNone/>
              <a:defRPr sz="1200" b="1"/>
            </a:lvl8pPr>
            <a:lvl9pPr marL="4114800" lvl="8" indent="-228600" algn="l" rtl="0">
              <a:lnSpc>
                <a:spcPct val="90000"/>
              </a:lnSpc>
              <a:spcBef>
                <a:spcPts val="400"/>
              </a:spcBef>
              <a:spcAft>
                <a:spcPts val="0"/>
              </a:spcAft>
              <a:buClr>
                <a:schemeClr val="dk1"/>
              </a:buClr>
              <a:buSzPts val="1200"/>
              <a:buNone/>
              <a:defRPr sz="1200" b="1"/>
            </a:lvl9pPr>
          </a:lstStyle>
          <a:p>
            <a:endParaRPr/>
          </a:p>
        </p:txBody>
      </p:sp>
      <p:sp>
        <p:nvSpPr>
          <p:cNvPr id="85" name="Google Shape;85;p20"/>
          <p:cNvSpPr txBox="1">
            <a:spLocks noGrp="1"/>
          </p:cNvSpPr>
          <p:nvPr>
            <p:ph type="body" idx="2"/>
          </p:nvPr>
        </p:nvSpPr>
        <p:spPr>
          <a:xfrm>
            <a:off x="629841" y="1878806"/>
            <a:ext cx="3868500" cy="27636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86" name="Google Shape;86;p20"/>
          <p:cNvSpPr txBox="1">
            <a:spLocks noGrp="1"/>
          </p:cNvSpPr>
          <p:nvPr>
            <p:ph type="body" idx="3"/>
          </p:nvPr>
        </p:nvSpPr>
        <p:spPr>
          <a:xfrm>
            <a:off x="4629150" y="1260872"/>
            <a:ext cx="3887400" cy="618000"/>
          </a:xfrm>
          <a:prstGeom prst="rect">
            <a:avLst/>
          </a:prstGeom>
          <a:noFill/>
          <a:ln>
            <a:noFill/>
          </a:ln>
        </p:spPr>
        <p:txBody>
          <a:bodyPr spcFirstLastPara="1" wrap="square" lIns="68575" tIns="34275" rIns="68575" bIns="34275" anchor="b" anchorCtr="0">
            <a:normAutofit/>
          </a:bodyPr>
          <a:lstStyle>
            <a:lvl1pPr marL="457200" lvl="0" indent="-228600" algn="l" rtl="0">
              <a:lnSpc>
                <a:spcPct val="90000"/>
              </a:lnSpc>
              <a:spcBef>
                <a:spcPts val="800"/>
              </a:spcBef>
              <a:spcAft>
                <a:spcPts val="0"/>
              </a:spcAft>
              <a:buClr>
                <a:schemeClr val="dk1"/>
              </a:buClr>
              <a:buSzPts val="1800"/>
              <a:buNone/>
              <a:defRPr sz="1800" b="1"/>
            </a:lvl1pPr>
            <a:lvl2pPr marL="914400" lvl="1" indent="-228600" algn="l" rtl="0">
              <a:lnSpc>
                <a:spcPct val="90000"/>
              </a:lnSpc>
              <a:spcBef>
                <a:spcPts val="400"/>
              </a:spcBef>
              <a:spcAft>
                <a:spcPts val="0"/>
              </a:spcAft>
              <a:buClr>
                <a:schemeClr val="dk1"/>
              </a:buClr>
              <a:buSzPts val="1500"/>
              <a:buNone/>
              <a:defRPr sz="1500" b="1"/>
            </a:lvl2pPr>
            <a:lvl3pPr marL="1371600" lvl="2" indent="-228600" algn="l" rtl="0">
              <a:lnSpc>
                <a:spcPct val="90000"/>
              </a:lnSpc>
              <a:spcBef>
                <a:spcPts val="400"/>
              </a:spcBef>
              <a:spcAft>
                <a:spcPts val="0"/>
              </a:spcAft>
              <a:buClr>
                <a:schemeClr val="dk1"/>
              </a:buClr>
              <a:buSzPts val="1400"/>
              <a:buNone/>
              <a:defRPr sz="1400" b="1"/>
            </a:lvl3pPr>
            <a:lvl4pPr marL="1828800" lvl="3" indent="-228600" algn="l" rtl="0">
              <a:lnSpc>
                <a:spcPct val="90000"/>
              </a:lnSpc>
              <a:spcBef>
                <a:spcPts val="400"/>
              </a:spcBef>
              <a:spcAft>
                <a:spcPts val="0"/>
              </a:spcAft>
              <a:buClr>
                <a:schemeClr val="dk1"/>
              </a:buClr>
              <a:buSzPts val="1200"/>
              <a:buNone/>
              <a:defRPr sz="1200" b="1"/>
            </a:lvl4pPr>
            <a:lvl5pPr marL="2286000" lvl="4" indent="-228600" algn="l" rtl="0">
              <a:lnSpc>
                <a:spcPct val="90000"/>
              </a:lnSpc>
              <a:spcBef>
                <a:spcPts val="400"/>
              </a:spcBef>
              <a:spcAft>
                <a:spcPts val="0"/>
              </a:spcAft>
              <a:buClr>
                <a:schemeClr val="dk1"/>
              </a:buClr>
              <a:buSzPts val="1200"/>
              <a:buNone/>
              <a:defRPr sz="1200" b="1"/>
            </a:lvl5pPr>
            <a:lvl6pPr marL="2743200" lvl="5" indent="-228600" algn="l" rtl="0">
              <a:lnSpc>
                <a:spcPct val="90000"/>
              </a:lnSpc>
              <a:spcBef>
                <a:spcPts val="400"/>
              </a:spcBef>
              <a:spcAft>
                <a:spcPts val="0"/>
              </a:spcAft>
              <a:buClr>
                <a:schemeClr val="dk1"/>
              </a:buClr>
              <a:buSzPts val="1200"/>
              <a:buNone/>
              <a:defRPr sz="1200" b="1"/>
            </a:lvl6pPr>
            <a:lvl7pPr marL="3200400" lvl="6" indent="-228600" algn="l" rtl="0">
              <a:lnSpc>
                <a:spcPct val="90000"/>
              </a:lnSpc>
              <a:spcBef>
                <a:spcPts val="400"/>
              </a:spcBef>
              <a:spcAft>
                <a:spcPts val="0"/>
              </a:spcAft>
              <a:buClr>
                <a:schemeClr val="dk1"/>
              </a:buClr>
              <a:buSzPts val="1200"/>
              <a:buNone/>
              <a:defRPr sz="1200" b="1"/>
            </a:lvl7pPr>
            <a:lvl8pPr marL="3657600" lvl="7" indent="-228600" algn="l" rtl="0">
              <a:lnSpc>
                <a:spcPct val="90000"/>
              </a:lnSpc>
              <a:spcBef>
                <a:spcPts val="400"/>
              </a:spcBef>
              <a:spcAft>
                <a:spcPts val="0"/>
              </a:spcAft>
              <a:buClr>
                <a:schemeClr val="dk1"/>
              </a:buClr>
              <a:buSzPts val="1200"/>
              <a:buNone/>
              <a:defRPr sz="1200" b="1"/>
            </a:lvl8pPr>
            <a:lvl9pPr marL="4114800" lvl="8" indent="-228600" algn="l" rtl="0">
              <a:lnSpc>
                <a:spcPct val="90000"/>
              </a:lnSpc>
              <a:spcBef>
                <a:spcPts val="400"/>
              </a:spcBef>
              <a:spcAft>
                <a:spcPts val="0"/>
              </a:spcAft>
              <a:buClr>
                <a:schemeClr val="dk1"/>
              </a:buClr>
              <a:buSzPts val="1200"/>
              <a:buNone/>
              <a:defRPr sz="1200" b="1"/>
            </a:lvl9pPr>
          </a:lstStyle>
          <a:p>
            <a:endParaRPr/>
          </a:p>
        </p:txBody>
      </p:sp>
      <p:sp>
        <p:nvSpPr>
          <p:cNvPr id="87" name="Google Shape;87;p20"/>
          <p:cNvSpPr txBox="1">
            <a:spLocks noGrp="1"/>
          </p:cNvSpPr>
          <p:nvPr>
            <p:ph type="body" idx="4"/>
          </p:nvPr>
        </p:nvSpPr>
        <p:spPr>
          <a:xfrm>
            <a:off x="4629150" y="1878806"/>
            <a:ext cx="3887400" cy="27636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88" name="Google Shape;88;p20"/>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89" name="Google Shape;89;p20"/>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0" name="Google Shape;90;p20"/>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91"/>
        <p:cNvGrpSpPr/>
        <p:nvPr/>
      </p:nvGrpSpPr>
      <p:grpSpPr>
        <a:xfrm>
          <a:off x="0" y="0"/>
          <a:ext cx="0" cy="0"/>
          <a:chOff x="0" y="0"/>
          <a:chExt cx="0" cy="0"/>
        </a:xfrm>
      </p:grpSpPr>
      <p:sp>
        <p:nvSpPr>
          <p:cNvPr id="92" name="Google Shape;92;p21"/>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93" name="Google Shape;93;p21"/>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4" name="Google Shape;94;p21"/>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5" name="Google Shape;95;p21"/>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96"/>
        <p:cNvGrpSpPr/>
        <p:nvPr/>
      </p:nvGrpSpPr>
      <p:grpSpPr>
        <a:xfrm>
          <a:off x="0" y="0"/>
          <a:ext cx="0" cy="0"/>
          <a:chOff x="0" y="0"/>
          <a:chExt cx="0" cy="0"/>
        </a:xfrm>
      </p:grpSpPr>
      <p:sp>
        <p:nvSpPr>
          <p:cNvPr id="97" name="Google Shape;97;p22"/>
          <p:cNvSpPr txBox="1">
            <a:spLocks noGrp="1"/>
          </p:cNvSpPr>
          <p:nvPr>
            <p:ph type="title"/>
          </p:nvPr>
        </p:nvSpPr>
        <p:spPr>
          <a:xfrm>
            <a:off x="629841" y="342900"/>
            <a:ext cx="2949000" cy="12003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98" name="Google Shape;98;p22"/>
          <p:cNvSpPr txBox="1">
            <a:spLocks noGrp="1"/>
          </p:cNvSpPr>
          <p:nvPr>
            <p:ph type="body" idx="1"/>
          </p:nvPr>
        </p:nvSpPr>
        <p:spPr>
          <a:xfrm>
            <a:off x="3887391" y="740569"/>
            <a:ext cx="4629300" cy="3655200"/>
          </a:xfrm>
          <a:prstGeom prst="rect">
            <a:avLst/>
          </a:prstGeom>
          <a:noFill/>
          <a:ln>
            <a:noFill/>
          </a:ln>
        </p:spPr>
        <p:txBody>
          <a:bodyPr spcFirstLastPara="1" wrap="square" lIns="68575" tIns="34275" rIns="68575" bIns="34275" anchor="t" anchorCtr="0">
            <a:normAutofit/>
          </a:bodyPr>
          <a:lstStyle>
            <a:lvl1pPr marL="457200" lvl="0" indent="-381000" algn="l" rtl="0">
              <a:lnSpc>
                <a:spcPct val="90000"/>
              </a:lnSpc>
              <a:spcBef>
                <a:spcPts val="800"/>
              </a:spcBef>
              <a:spcAft>
                <a:spcPts val="0"/>
              </a:spcAft>
              <a:buClr>
                <a:schemeClr val="dk1"/>
              </a:buClr>
              <a:buSzPts val="2400"/>
              <a:buChar char="•"/>
              <a:defRPr sz="2400"/>
            </a:lvl1pPr>
            <a:lvl2pPr marL="914400" lvl="1" indent="-361950" algn="l" rtl="0">
              <a:lnSpc>
                <a:spcPct val="90000"/>
              </a:lnSpc>
              <a:spcBef>
                <a:spcPts val="400"/>
              </a:spcBef>
              <a:spcAft>
                <a:spcPts val="0"/>
              </a:spcAft>
              <a:buClr>
                <a:schemeClr val="dk1"/>
              </a:buClr>
              <a:buSzPts val="2100"/>
              <a:buChar char="•"/>
              <a:defRPr sz="2100"/>
            </a:lvl2pPr>
            <a:lvl3pPr marL="1371600" lvl="2" indent="-342900" algn="l" rtl="0">
              <a:lnSpc>
                <a:spcPct val="90000"/>
              </a:lnSpc>
              <a:spcBef>
                <a:spcPts val="400"/>
              </a:spcBef>
              <a:spcAft>
                <a:spcPts val="0"/>
              </a:spcAft>
              <a:buClr>
                <a:schemeClr val="dk1"/>
              </a:buClr>
              <a:buSzPts val="1800"/>
              <a:buChar char="•"/>
              <a:defRPr sz="1800"/>
            </a:lvl3pPr>
            <a:lvl4pPr marL="1828800" lvl="3" indent="-323850" algn="l" rtl="0">
              <a:lnSpc>
                <a:spcPct val="90000"/>
              </a:lnSpc>
              <a:spcBef>
                <a:spcPts val="400"/>
              </a:spcBef>
              <a:spcAft>
                <a:spcPts val="0"/>
              </a:spcAft>
              <a:buClr>
                <a:schemeClr val="dk1"/>
              </a:buClr>
              <a:buSzPts val="1500"/>
              <a:buChar char="•"/>
              <a:defRPr sz="1500"/>
            </a:lvl4pPr>
            <a:lvl5pPr marL="2286000" lvl="4" indent="-323850" algn="l" rtl="0">
              <a:lnSpc>
                <a:spcPct val="90000"/>
              </a:lnSpc>
              <a:spcBef>
                <a:spcPts val="400"/>
              </a:spcBef>
              <a:spcAft>
                <a:spcPts val="0"/>
              </a:spcAft>
              <a:buClr>
                <a:schemeClr val="dk1"/>
              </a:buClr>
              <a:buSzPts val="1500"/>
              <a:buChar char="•"/>
              <a:defRPr sz="1500"/>
            </a:lvl5pPr>
            <a:lvl6pPr marL="2743200" lvl="5" indent="-323850" algn="l" rtl="0">
              <a:lnSpc>
                <a:spcPct val="90000"/>
              </a:lnSpc>
              <a:spcBef>
                <a:spcPts val="400"/>
              </a:spcBef>
              <a:spcAft>
                <a:spcPts val="0"/>
              </a:spcAft>
              <a:buClr>
                <a:schemeClr val="dk1"/>
              </a:buClr>
              <a:buSzPts val="1500"/>
              <a:buChar char="•"/>
              <a:defRPr sz="1500"/>
            </a:lvl6pPr>
            <a:lvl7pPr marL="3200400" lvl="6" indent="-323850" algn="l" rtl="0">
              <a:lnSpc>
                <a:spcPct val="90000"/>
              </a:lnSpc>
              <a:spcBef>
                <a:spcPts val="400"/>
              </a:spcBef>
              <a:spcAft>
                <a:spcPts val="0"/>
              </a:spcAft>
              <a:buClr>
                <a:schemeClr val="dk1"/>
              </a:buClr>
              <a:buSzPts val="1500"/>
              <a:buChar char="•"/>
              <a:defRPr sz="1500"/>
            </a:lvl7pPr>
            <a:lvl8pPr marL="3657600" lvl="7" indent="-323850" algn="l" rtl="0">
              <a:lnSpc>
                <a:spcPct val="90000"/>
              </a:lnSpc>
              <a:spcBef>
                <a:spcPts val="400"/>
              </a:spcBef>
              <a:spcAft>
                <a:spcPts val="0"/>
              </a:spcAft>
              <a:buClr>
                <a:schemeClr val="dk1"/>
              </a:buClr>
              <a:buSzPts val="1500"/>
              <a:buChar char="•"/>
              <a:defRPr sz="1500"/>
            </a:lvl8pPr>
            <a:lvl9pPr marL="4114800" lvl="8" indent="-323850" algn="l" rtl="0">
              <a:lnSpc>
                <a:spcPct val="90000"/>
              </a:lnSpc>
              <a:spcBef>
                <a:spcPts val="400"/>
              </a:spcBef>
              <a:spcAft>
                <a:spcPts val="0"/>
              </a:spcAft>
              <a:buClr>
                <a:schemeClr val="dk1"/>
              </a:buClr>
              <a:buSzPts val="1500"/>
              <a:buChar char="•"/>
              <a:defRPr sz="1500"/>
            </a:lvl9pPr>
          </a:lstStyle>
          <a:p>
            <a:endParaRPr/>
          </a:p>
        </p:txBody>
      </p:sp>
      <p:sp>
        <p:nvSpPr>
          <p:cNvPr id="99" name="Google Shape;99;p22"/>
          <p:cNvSpPr txBox="1">
            <a:spLocks noGrp="1"/>
          </p:cNvSpPr>
          <p:nvPr>
            <p:ph type="body" idx="2"/>
          </p:nvPr>
        </p:nvSpPr>
        <p:spPr>
          <a:xfrm>
            <a:off x="629841" y="1543050"/>
            <a:ext cx="2949000" cy="28587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chemeClr val="dk1"/>
              </a:buClr>
              <a:buSzPts val="1200"/>
              <a:buNone/>
              <a:defRPr sz="1200"/>
            </a:lvl1pPr>
            <a:lvl2pPr marL="914400" lvl="1" indent="-228600" algn="l" rtl="0">
              <a:lnSpc>
                <a:spcPct val="90000"/>
              </a:lnSpc>
              <a:spcBef>
                <a:spcPts val="400"/>
              </a:spcBef>
              <a:spcAft>
                <a:spcPts val="0"/>
              </a:spcAft>
              <a:buClr>
                <a:schemeClr val="dk1"/>
              </a:buClr>
              <a:buSzPts val="1100"/>
              <a:buNone/>
              <a:defRPr sz="1100"/>
            </a:lvl2pPr>
            <a:lvl3pPr marL="1371600" lvl="2" indent="-228600" algn="l" rtl="0">
              <a:lnSpc>
                <a:spcPct val="90000"/>
              </a:lnSpc>
              <a:spcBef>
                <a:spcPts val="400"/>
              </a:spcBef>
              <a:spcAft>
                <a:spcPts val="0"/>
              </a:spcAft>
              <a:buClr>
                <a:schemeClr val="dk1"/>
              </a:buClr>
              <a:buSzPts val="900"/>
              <a:buNone/>
              <a:defRPr sz="900"/>
            </a:lvl3pPr>
            <a:lvl4pPr marL="1828800" lvl="3" indent="-228600" algn="l" rtl="0">
              <a:lnSpc>
                <a:spcPct val="90000"/>
              </a:lnSpc>
              <a:spcBef>
                <a:spcPts val="400"/>
              </a:spcBef>
              <a:spcAft>
                <a:spcPts val="0"/>
              </a:spcAft>
              <a:buClr>
                <a:schemeClr val="dk1"/>
              </a:buClr>
              <a:buSzPts val="800"/>
              <a:buNone/>
              <a:defRPr sz="800"/>
            </a:lvl4pPr>
            <a:lvl5pPr marL="2286000" lvl="4" indent="-228600" algn="l" rtl="0">
              <a:lnSpc>
                <a:spcPct val="90000"/>
              </a:lnSpc>
              <a:spcBef>
                <a:spcPts val="400"/>
              </a:spcBef>
              <a:spcAft>
                <a:spcPts val="0"/>
              </a:spcAft>
              <a:buClr>
                <a:schemeClr val="dk1"/>
              </a:buClr>
              <a:buSzPts val="800"/>
              <a:buNone/>
              <a:defRPr sz="800"/>
            </a:lvl5pPr>
            <a:lvl6pPr marL="2743200" lvl="5" indent="-228600" algn="l" rtl="0">
              <a:lnSpc>
                <a:spcPct val="90000"/>
              </a:lnSpc>
              <a:spcBef>
                <a:spcPts val="400"/>
              </a:spcBef>
              <a:spcAft>
                <a:spcPts val="0"/>
              </a:spcAft>
              <a:buClr>
                <a:schemeClr val="dk1"/>
              </a:buClr>
              <a:buSzPts val="800"/>
              <a:buNone/>
              <a:defRPr sz="800"/>
            </a:lvl6pPr>
            <a:lvl7pPr marL="3200400" lvl="6" indent="-228600" algn="l" rtl="0">
              <a:lnSpc>
                <a:spcPct val="90000"/>
              </a:lnSpc>
              <a:spcBef>
                <a:spcPts val="400"/>
              </a:spcBef>
              <a:spcAft>
                <a:spcPts val="0"/>
              </a:spcAft>
              <a:buClr>
                <a:schemeClr val="dk1"/>
              </a:buClr>
              <a:buSzPts val="800"/>
              <a:buNone/>
              <a:defRPr sz="800"/>
            </a:lvl7pPr>
            <a:lvl8pPr marL="3657600" lvl="7" indent="-228600" algn="l" rtl="0">
              <a:lnSpc>
                <a:spcPct val="90000"/>
              </a:lnSpc>
              <a:spcBef>
                <a:spcPts val="400"/>
              </a:spcBef>
              <a:spcAft>
                <a:spcPts val="0"/>
              </a:spcAft>
              <a:buClr>
                <a:schemeClr val="dk1"/>
              </a:buClr>
              <a:buSzPts val="800"/>
              <a:buNone/>
              <a:defRPr sz="800"/>
            </a:lvl8pPr>
            <a:lvl9pPr marL="4114800" lvl="8" indent="-228600" algn="l" rtl="0">
              <a:lnSpc>
                <a:spcPct val="90000"/>
              </a:lnSpc>
              <a:spcBef>
                <a:spcPts val="400"/>
              </a:spcBef>
              <a:spcAft>
                <a:spcPts val="0"/>
              </a:spcAft>
              <a:buClr>
                <a:schemeClr val="dk1"/>
              </a:buClr>
              <a:buSzPts val="800"/>
              <a:buNone/>
              <a:defRPr sz="800"/>
            </a:lvl9pPr>
          </a:lstStyle>
          <a:p>
            <a:endParaRPr/>
          </a:p>
        </p:txBody>
      </p:sp>
      <p:sp>
        <p:nvSpPr>
          <p:cNvPr id="100" name="Google Shape;100;p22"/>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1" name="Google Shape;101;p22"/>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2" name="Google Shape;102;p22"/>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103"/>
        <p:cNvGrpSpPr/>
        <p:nvPr/>
      </p:nvGrpSpPr>
      <p:grpSpPr>
        <a:xfrm>
          <a:off x="0" y="0"/>
          <a:ext cx="0" cy="0"/>
          <a:chOff x="0" y="0"/>
          <a:chExt cx="0" cy="0"/>
        </a:xfrm>
      </p:grpSpPr>
      <p:sp>
        <p:nvSpPr>
          <p:cNvPr id="104" name="Google Shape;104;p23"/>
          <p:cNvSpPr txBox="1">
            <a:spLocks noGrp="1"/>
          </p:cNvSpPr>
          <p:nvPr>
            <p:ph type="title"/>
          </p:nvPr>
        </p:nvSpPr>
        <p:spPr>
          <a:xfrm>
            <a:off x="629841" y="342900"/>
            <a:ext cx="2949000" cy="12003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105" name="Google Shape;105;p23"/>
          <p:cNvSpPr>
            <a:spLocks noGrp="1"/>
          </p:cNvSpPr>
          <p:nvPr>
            <p:ph type="pic" idx="2"/>
          </p:nvPr>
        </p:nvSpPr>
        <p:spPr>
          <a:xfrm>
            <a:off x="3887391" y="740569"/>
            <a:ext cx="4629300" cy="3655200"/>
          </a:xfrm>
          <a:prstGeom prst="rect">
            <a:avLst/>
          </a:prstGeom>
          <a:noFill/>
          <a:ln>
            <a:noFill/>
          </a:ln>
        </p:spPr>
      </p:sp>
      <p:sp>
        <p:nvSpPr>
          <p:cNvPr id="106" name="Google Shape;106;p23"/>
          <p:cNvSpPr txBox="1">
            <a:spLocks noGrp="1"/>
          </p:cNvSpPr>
          <p:nvPr>
            <p:ph type="body" idx="1"/>
          </p:nvPr>
        </p:nvSpPr>
        <p:spPr>
          <a:xfrm>
            <a:off x="629841" y="1543050"/>
            <a:ext cx="2949000" cy="28587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chemeClr val="dk1"/>
              </a:buClr>
              <a:buSzPts val="1200"/>
              <a:buNone/>
              <a:defRPr sz="1200"/>
            </a:lvl1pPr>
            <a:lvl2pPr marL="914400" lvl="1" indent="-228600" algn="l" rtl="0">
              <a:lnSpc>
                <a:spcPct val="90000"/>
              </a:lnSpc>
              <a:spcBef>
                <a:spcPts val="400"/>
              </a:spcBef>
              <a:spcAft>
                <a:spcPts val="0"/>
              </a:spcAft>
              <a:buClr>
                <a:schemeClr val="dk1"/>
              </a:buClr>
              <a:buSzPts val="1100"/>
              <a:buNone/>
              <a:defRPr sz="1100"/>
            </a:lvl2pPr>
            <a:lvl3pPr marL="1371600" lvl="2" indent="-228600" algn="l" rtl="0">
              <a:lnSpc>
                <a:spcPct val="90000"/>
              </a:lnSpc>
              <a:spcBef>
                <a:spcPts val="400"/>
              </a:spcBef>
              <a:spcAft>
                <a:spcPts val="0"/>
              </a:spcAft>
              <a:buClr>
                <a:schemeClr val="dk1"/>
              </a:buClr>
              <a:buSzPts val="900"/>
              <a:buNone/>
              <a:defRPr sz="900"/>
            </a:lvl3pPr>
            <a:lvl4pPr marL="1828800" lvl="3" indent="-228600" algn="l" rtl="0">
              <a:lnSpc>
                <a:spcPct val="90000"/>
              </a:lnSpc>
              <a:spcBef>
                <a:spcPts val="400"/>
              </a:spcBef>
              <a:spcAft>
                <a:spcPts val="0"/>
              </a:spcAft>
              <a:buClr>
                <a:schemeClr val="dk1"/>
              </a:buClr>
              <a:buSzPts val="800"/>
              <a:buNone/>
              <a:defRPr sz="800"/>
            </a:lvl4pPr>
            <a:lvl5pPr marL="2286000" lvl="4" indent="-228600" algn="l" rtl="0">
              <a:lnSpc>
                <a:spcPct val="90000"/>
              </a:lnSpc>
              <a:spcBef>
                <a:spcPts val="400"/>
              </a:spcBef>
              <a:spcAft>
                <a:spcPts val="0"/>
              </a:spcAft>
              <a:buClr>
                <a:schemeClr val="dk1"/>
              </a:buClr>
              <a:buSzPts val="800"/>
              <a:buNone/>
              <a:defRPr sz="800"/>
            </a:lvl5pPr>
            <a:lvl6pPr marL="2743200" lvl="5" indent="-228600" algn="l" rtl="0">
              <a:lnSpc>
                <a:spcPct val="90000"/>
              </a:lnSpc>
              <a:spcBef>
                <a:spcPts val="400"/>
              </a:spcBef>
              <a:spcAft>
                <a:spcPts val="0"/>
              </a:spcAft>
              <a:buClr>
                <a:schemeClr val="dk1"/>
              </a:buClr>
              <a:buSzPts val="800"/>
              <a:buNone/>
              <a:defRPr sz="800"/>
            </a:lvl6pPr>
            <a:lvl7pPr marL="3200400" lvl="6" indent="-228600" algn="l" rtl="0">
              <a:lnSpc>
                <a:spcPct val="90000"/>
              </a:lnSpc>
              <a:spcBef>
                <a:spcPts val="400"/>
              </a:spcBef>
              <a:spcAft>
                <a:spcPts val="0"/>
              </a:spcAft>
              <a:buClr>
                <a:schemeClr val="dk1"/>
              </a:buClr>
              <a:buSzPts val="800"/>
              <a:buNone/>
              <a:defRPr sz="800"/>
            </a:lvl7pPr>
            <a:lvl8pPr marL="3657600" lvl="7" indent="-228600" algn="l" rtl="0">
              <a:lnSpc>
                <a:spcPct val="90000"/>
              </a:lnSpc>
              <a:spcBef>
                <a:spcPts val="400"/>
              </a:spcBef>
              <a:spcAft>
                <a:spcPts val="0"/>
              </a:spcAft>
              <a:buClr>
                <a:schemeClr val="dk1"/>
              </a:buClr>
              <a:buSzPts val="800"/>
              <a:buNone/>
              <a:defRPr sz="800"/>
            </a:lvl8pPr>
            <a:lvl9pPr marL="4114800" lvl="8" indent="-228600" algn="l" rtl="0">
              <a:lnSpc>
                <a:spcPct val="90000"/>
              </a:lnSpc>
              <a:spcBef>
                <a:spcPts val="400"/>
              </a:spcBef>
              <a:spcAft>
                <a:spcPts val="0"/>
              </a:spcAft>
              <a:buClr>
                <a:schemeClr val="dk1"/>
              </a:buClr>
              <a:buSzPts val="800"/>
              <a:buNone/>
              <a:defRPr sz="800"/>
            </a:lvl9pPr>
          </a:lstStyle>
          <a:p>
            <a:endParaRPr/>
          </a:p>
        </p:txBody>
      </p:sp>
      <p:sp>
        <p:nvSpPr>
          <p:cNvPr id="107" name="Google Shape;107;p2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8" name="Google Shape;108;p2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9" name="Google Shape;109;p2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110"/>
        <p:cNvGrpSpPr/>
        <p:nvPr/>
      </p:nvGrpSpPr>
      <p:grpSpPr>
        <a:xfrm>
          <a:off x="0" y="0"/>
          <a:ext cx="0" cy="0"/>
          <a:chOff x="0" y="0"/>
          <a:chExt cx="0" cy="0"/>
        </a:xfrm>
      </p:grpSpPr>
      <p:sp>
        <p:nvSpPr>
          <p:cNvPr id="111" name="Google Shape;111;p24"/>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112" name="Google Shape;112;p24"/>
          <p:cNvSpPr txBox="1">
            <a:spLocks noGrp="1"/>
          </p:cNvSpPr>
          <p:nvPr>
            <p:ph type="body" idx="1"/>
          </p:nvPr>
        </p:nvSpPr>
        <p:spPr>
          <a:xfrm rot="5400000">
            <a:off x="2940300" y="-942431"/>
            <a:ext cx="3263400" cy="78867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113" name="Google Shape;113;p24"/>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14" name="Google Shape;114;p24"/>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15" name="Google Shape;115;p2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116"/>
        <p:cNvGrpSpPr/>
        <p:nvPr/>
      </p:nvGrpSpPr>
      <p:grpSpPr>
        <a:xfrm>
          <a:off x="0" y="0"/>
          <a:ext cx="0" cy="0"/>
          <a:chOff x="0" y="0"/>
          <a:chExt cx="0" cy="0"/>
        </a:xfrm>
      </p:grpSpPr>
      <p:sp>
        <p:nvSpPr>
          <p:cNvPr id="117" name="Google Shape;117;p25"/>
          <p:cNvSpPr txBox="1">
            <a:spLocks noGrp="1"/>
          </p:cNvSpPr>
          <p:nvPr>
            <p:ph type="title"/>
          </p:nvPr>
        </p:nvSpPr>
        <p:spPr>
          <a:xfrm rot="5400000">
            <a:off x="5350050" y="1467544"/>
            <a:ext cx="4359000" cy="19716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118" name="Google Shape;118;p25"/>
          <p:cNvSpPr txBox="1">
            <a:spLocks noGrp="1"/>
          </p:cNvSpPr>
          <p:nvPr>
            <p:ph type="body" idx="1"/>
          </p:nvPr>
        </p:nvSpPr>
        <p:spPr>
          <a:xfrm rot="5400000">
            <a:off x="1349475" y="-447056"/>
            <a:ext cx="4359000" cy="58008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119" name="Google Shape;119;p25"/>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20" name="Google Shape;120;p25"/>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21" name="Google Shape;121;p2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52" name="Google Shape;52;p1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Clr>
                <a:srgbClr val="000000"/>
              </a:buClr>
              <a:buSzPts val="11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Clr>
                <a:srgbClr val="000000"/>
              </a:buClr>
              <a:buSzPts val="11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9pPr>
          </a:lstStyle>
          <a:p>
            <a:endParaRPr/>
          </a:p>
        </p:txBody>
      </p:sp>
      <p:sp>
        <p:nvSpPr>
          <p:cNvPr id="54" name="Google Shape;54;p1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svg"/><Relationship Id="rId9" Type="http://schemas.openxmlformats.org/officeDocument/2006/relationships/image" Target="../media/image10.jpe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13.svg"/></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15.svg"/></Relationships>
</file>

<file path=ppt/slides/_rels/slide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18.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pic>
        <p:nvPicPr>
          <p:cNvPr id="126" name="Google Shape;126;p26"/>
          <p:cNvPicPr preferRelativeResize="0"/>
          <p:nvPr/>
        </p:nvPicPr>
        <p:blipFill>
          <a:blip r:embed="rId3">
            <a:alphaModFix/>
          </a:blip>
          <a:stretch>
            <a:fillRect/>
          </a:stretch>
        </p:blipFill>
        <p:spPr>
          <a:xfrm>
            <a:off x="0" y="0"/>
            <a:ext cx="9144003" cy="5143501"/>
          </a:xfrm>
          <a:prstGeom prst="rect">
            <a:avLst/>
          </a:prstGeom>
          <a:noFill/>
          <a:ln>
            <a:noFill/>
          </a:ln>
        </p:spPr>
      </p:pic>
      <p:sp>
        <p:nvSpPr>
          <p:cNvPr id="127" name="Google Shape;127;p26"/>
          <p:cNvSpPr txBox="1"/>
          <p:nvPr/>
        </p:nvSpPr>
        <p:spPr>
          <a:xfrm>
            <a:off x="483935" y="2297504"/>
            <a:ext cx="8175900" cy="1154400"/>
          </a:xfrm>
          <a:prstGeom prst="rect">
            <a:avLst/>
          </a:prstGeom>
          <a:noFill/>
          <a:ln>
            <a:noFill/>
          </a:ln>
        </p:spPr>
        <p:txBody>
          <a:bodyPr spcFirstLastPara="1" wrap="square" lIns="68575" tIns="68575" rIns="68575" bIns="68575" anchor="t" anchorCtr="0">
            <a:spAutoFit/>
          </a:bodyPr>
          <a:lstStyle/>
          <a:p>
            <a:pPr marL="0" marR="0" lvl="0" indent="0" algn="ctr" rtl="0">
              <a:lnSpc>
                <a:spcPct val="100000"/>
              </a:lnSpc>
              <a:spcBef>
                <a:spcPts val="0"/>
              </a:spcBef>
              <a:spcAft>
                <a:spcPts val="0"/>
              </a:spcAft>
              <a:buClr>
                <a:srgbClr val="000000"/>
              </a:buClr>
              <a:buSzPts val="3300"/>
              <a:buFont typeface="Arial"/>
              <a:buNone/>
            </a:pPr>
            <a:r>
              <a:rPr lang="es" sz="3300" b="1" dirty="0">
                <a:solidFill>
                  <a:schemeClr val="lt1"/>
                </a:solidFill>
                <a:latin typeface="Calibri"/>
                <a:ea typeface="Calibri"/>
                <a:cs typeface="Calibri"/>
                <a:sym typeface="Calibri"/>
              </a:rPr>
              <a:t>Proyecto </a:t>
            </a:r>
            <a:r>
              <a:rPr lang="es-ES" sz="3300" b="1" dirty="0">
                <a:solidFill>
                  <a:schemeClr val="lt1"/>
                </a:solidFill>
                <a:latin typeface="Calibri"/>
                <a:ea typeface="Calibri"/>
                <a:cs typeface="Calibri"/>
                <a:sym typeface="Calibri"/>
              </a:rPr>
              <a:t>4°medio</a:t>
            </a:r>
            <a:endParaRPr sz="3300" b="1" dirty="0">
              <a:solidFill>
                <a:schemeClr val="lt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300"/>
              <a:buFont typeface="Arial"/>
              <a:buNone/>
            </a:pPr>
            <a:r>
              <a:rPr lang="es" sz="3300" b="1" dirty="0">
                <a:solidFill>
                  <a:schemeClr val="lt1"/>
                </a:solidFill>
                <a:latin typeface="Calibri"/>
                <a:ea typeface="Calibri"/>
                <a:cs typeface="Calibri"/>
                <a:sym typeface="Calibri"/>
              </a:rPr>
              <a:t>(Etapa Creación)</a:t>
            </a:r>
            <a:endParaRPr sz="3300" b="1" dirty="0">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8"/>
          <p:cNvSpPr txBox="1"/>
          <p:nvPr/>
        </p:nvSpPr>
        <p:spPr>
          <a:xfrm>
            <a:off x="396430" y="389544"/>
            <a:ext cx="7214100" cy="838661"/>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419" sz="3000" b="1" i="0" u="none" strike="noStrike" cap="none" dirty="0">
                <a:solidFill>
                  <a:srgbClr val="423B71"/>
                </a:solidFill>
                <a:latin typeface="Calibri"/>
                <a:ea typeface="Calibri"/>
                <a:cs typeface="Calibri"/>
                <a:sym typeface="Calibri"/>
              </a:rPr>
              <a:t>Análisis de los datos</a:t>
            </a:r>
          </a:p>
          <a:p>
            <a:pPr marL="0" marR="0" lvl="0" indent="0" algn="l" rtl="0">
              <a:lnSpc>
                <a:spcPct val="100000"/>
              </a:lnSpc>
              <a:spcBef>
                <a:spcPts val="0"/>
              </a:spcBef>
              <a:spcAft>
                <a:spcPts val="0"/>
              </a:spcAft>
              <a:buClr>
                <a:srgbClr val="000000"/>
              </a:buClr>
              <a:buSzPts val="2700"/>
              <a:buFont typeface="Arial"/>
              <a:buNone/>
            </a:pPr>
            <a:r>
              <a:rPr lang="es-419" sz="2000" dirty="0">
                <a:solidFill>
                  <a:srgbClr val="423B71"/>
                </a:solidFill>
                <a:latin typeface="Calibri"/>
                <a:ea typeface="Calibri"/>
                <a:cs typeface="Calibri"/>
                <a:sym typeface="Calibri"/>
              </a:rPr>
              <a:t>Validación del modelo</a:t>
            </a:r>
            <a:endParaRPr lang="es-419" sz="2000" i="0" u="none" strike="noStrike" cap="none" dirty="0">
              <a:solidFill>
                <a:srgbClr val="423B71"/>
              </a:solidFill>
              <a:latin typeface="Calibri"/>
              <a:ea typeface="Calibri"/>
              <a:cs typeface="Calibri"/>
              <a:sym typeface="Calibri"/>
            </a:endParaRPr>
          </a:p>
        </p:txBody>
      </p:sp>
      <p:sp>
        <p:nvSpPr>
          <p:cNvPr id="2" name="Google Shape;141;p28">
            <a:extLst>
              <a:ext uri="{FF2B5EF4-FFF2-40B4-BE49-F238E27FC236}">
                <a16:creationId xmlns:a16="http://schemas.microsoft.com/office/drawing/2014/main" id="{57A35609-A46F-C8B1-D31C-D70FFDD117B1}"/>
              </a:ext>
            </a:extLst>
          </p:cNvPr>
          <p:cNvSpPr txBox="1"/>
          <p:nvPr/>
        </p:nvSpPr>
        <p:spPr>
          <a:xfrm>
            <a:off x="396430" y="1380962"/>
            <a:ext cx="8616941" cy="3270096"/>
          </a:xfrm>
          <a:prstGeom prst="rect">
            <a:avLst/>
          </a:prstGeom>
          <a:solidFill>
            <a:srgbClr val="EFEFEF"/>
          </a:solidFill>
          <a:ln>
            <a:noFill/>
          </a:ln>
        </p:spPr>
        <p:txBody>
          <a:bodyPr spcFirstLastPara="1" wrap="square" lIns="68575" tIns="34275" rIns="68575" bIns="34275" anchor="t" anchorCtr="0">
            <a:spAutoFit/>
          </a:bodyPr>
          <a:lstStyle/>
          <a:p>
            <a:pPr marL="342900" indent="-342900" algn="l">
              <a:buFont typeface="+mj-lt"/>
              <a:buAutoNum type="arabicPeriod" startAt="6"/>
            </a:pPr>
            <a:r>
              <a:rPr lang="es-419" sz="1600" b="0" i="0" u="none" strike="noStrike" baseline="0" dirty="0">
                <a:latin typeface="Calibri" panose="020F0502020204030204" pitchFamily="34" charset="0"/>
              </a:rPr>
              <a:t>Consideren el modelo que han obtenido y los resultados de su investigación para</a:t>
            </a:r>
          </a:p>
          <a:p>
            <a:pPr algn="l"/>
            <a:r>
              <a:rPr lang="es-419" sz="1600" b="0" i="0" u="none" strike="noStrike" baseline="0" dirty="0">
                <a:latin typeface="Calibri" panose="020F0502020204030204" pitchFamily="34" charset="0"/>
              </a:rPr>
              <a:t>responder las siguientes preguntas,</a:t>
            </a:r>
          </a:p>
          <a:p>
            <a:pPr algn="l"/>
            <a:endParaRPr lang="es-419" sz="1600" b="0" i="0" u="none" strike="noStrike" baseline="0" dirty="0">
              <a:latin typeface="Calibri" panose="020F0502020204030204" pitchFamily="34" charset="0"/>
            </a:endParaRPr>
          </a:p>
          <a:p>
            <a:pPr marL="342900" indent="-342900" algn="l">
              <a:buFont typeface="+mj-lt"/>
              <a:buAutoNum type="alphaLcPeriod"/>
            </a:pPr>
            <a:r>
              <a:rPr lang="es-419" sz="1600" b="0" i="0" u="none" strike="noStrike" baseline="0" dirty="0">
                <a:latin typeface="Calibri" panose="020F0502020204030204" pitchFamily="34" charset="0"/>
              </a:rPr>
              <a:t>Según sus modelos, ¿cuál es el valor límite de la cantidad de moho en cada caso?¿este valor tiene sentido en la realidad?¿Por qué?</a:t>
            </a:r>
          </a:p>
          <a:p>
            <a:pPr marL="342900" indent="-342900" algn="l">
              <a:buFont typeface="+mj-lt"/>
              <a:buAutoNum type="alphaLcPeriod"/>
            </a:pPr>
            <a:r>
              <a:rPr lang="es-419" sz="1600" b="0" i="0" u="none" strike="noStrike" baseline="0" dirty="0">
                <a:latin typeface="Calibri" panose="020F0502020204030204" pitchFamily="34" charset="0"/>
              </a:rPr>
              <a:t>Según su investigación, ¿cómo crecen los microorganismos en ambientes de recursos limitados?¿Esto es coherente con los modelos que han encontrado?</a:t>
            </a:r>
          </a:p>
          <a:p>
            <a:pPr marL="342900" indent="-342900" algn="l">
              <a:buFont typeface="+mj-lt"/>
              <a:buAutoNum type="alphaLcPeriod"/>
            </a:pPr>
            <a:r>
              <a:rPr lang="es-419" sz="1600" b="0" i="0" u="none" strike="noStrike" baseline="0" dirty="0">
                <a:latin typeface="Calibri" panose="020F0502020204030204" pitchFamily="34" charset="0"/>
              </a:rPr>
              <a:t>¿Qué tanto difieren los resultados de sus modelos con los resultados experimentales? ¿A qué creen que se deben esas diferencias?¿Qué puede haber incidido en ellas? </a:t>
            </a:r>
          </a:p>
          <a:p>
            <a:pPr marL="342900" indent="-342900" algn="l">
              <a:buFont typeface="+mj-lt"/>
              <a:buAutoNum type="alphaLcPeriod"/>
            </a:pPr>
            <a:r>
              <a:rPr lang="es-419" sz="1600" b="0" i="0" u="none" strike="noStrike" baseline="0" dirty="0">
                <a:latin typeface="Calibri" panose="020F0502020204030204" pitchFamily="34" charset="0"/>
              </a:rPr>
              <a:t>En vista de los modelos que han obtenido y sus resultados, ¿Qué hubiesen</a:t>
            </a:r>
            <a:r>
              <a:rPr lang="es-419" sz="1600" dirty="0">
                <a:latin typeface="Calibri" panose="020F0502020204030204" pitchFamily="34" charset="0"/>
              </a:rPr>
              <a:t> </a:t>
            </a:r>
            <a:r>
              <a:rPr lang="es-419" sz="1600" b="0" i="0" u="none" strike="noStrike" baseline="0" dirty="0">
                <a:latin typeface="Calibri" panose="020F0502020204030204" pitchFamily="34" charset="0"/>
              </a:rPr>
              <a:t>realizado de forma distinta en sus experimentos? ¿La manera en que midieron el crecimiento del moho fue adecuada para capturar su comportamiento? ¿La frecuencia en la medición fue la adecuada?</a:t>
            </a:r>
          </a:p>
          <a:p>
            <a:pPr marL="342900" indent="-342900" algn="l">
              <a:buFont typeface="+mj-lt"/>
              <a:buAutoNum type="alphaLcPeriod"/>
            </a:pPr>
            <a:r>
              <a:rPr lang="es-419" sz="1600" b="0" i="0" u="none" strike="noStrike" baseline="0" dirty="0">
                <a:latin typeface="Calibri" panose="020F0502020204030204" pitchFamily="34" charset="0"/>
              </a:rPr>
              <a:t>Si hicieran de nuevo el experimento ¿Cómo lo harían? ¿Qué otras variables estudiarían?</a:t>
            </a:r>
            <a:endParaRPr lang="es-419" sz="1600" b="0"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29640041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pic>
        <p:nvPicPr>
          <p:cNvPr id="126" name="Google Shape;126;p26"/>
          <p:cNvPicPr preferRelativeResize="0"/>
          <p:nvPr/>
        </p:nvPicPr>
        <p:blipFill>
          <a:blip r:embed="rId3">
            <a:alphaModFix/>
          </a:blip>
          <a:stretch>
            <a:fillRect/>
          </a:stretch>
        </p:blipFill>
        <p:spPr>
          <a:xfrm>
            <a:off x="0" y="0"/>
            <a:ext cx="9144003" cy="5143501"/>
          </a:xfrm>
          <a:prstGeom prst="rect">
            <a:avLst/>
          </a:prstGeom>
          <a:noFill/>
          <a:ln>
            <a:noFill/>
          </a:ln>
        </p:spPr>
      </p:pic>
      <p:sp>
        <p:nvSpPr>
          <p:cNvPr id="127" name="Google Shape;127;p26"/>
          <p:cNvSpPr txBox="1"/>
          <p:nvPr/>
        </p:nvSpPr>
        <p:spPr>
          <a:xfrm>
            <a:off x="483935" y="2297504"/>
            <a:ext cx="8175900" cy="1154400"/>
          </a:xfrm>
          <a:prstGeom prst="rect">
            <a:avLst/>
          </a:prstGeom>
          <a:noFill/>
          <a:ln>
            <a:noFill/>
          </a:ln>
        </p:spPr>
        <p:txBody>
          <a:bodyPr spcFirstLastPara="1" wrap="square" lIns="68575" tIns="68575" rIns="68575" bIns="68575" anchor="t" anchorCtr="0">
            <a:spAutoFit/>
          </a:bodyPr>
          <a:lstStyle/>
          <a:p>
            <a:pPr marL="0" marR="0" lvl="0" indent="0" algn="ctr" rtl="0">
              <a:lnSpc>
                <a:spcPct val="100000"/>
              </a:lnSpc>
              <a:spcBef>
                <a:spcPts val="0"/>
              </a:spcBef>
              <a:spcAft>
                <a:spcPts val="0"/>
              </a:spcAft>
              <a:buClr>
                <a:srgbClr val="000000"/>
              </a:buClr>
              <a:buSzPts val="3300"/>
              <a:buFont typeface="Arial"/>
              <a:buNone/>
            </a:pPr>
            <a:r>
              <a:rPr lang="es" sz="3300" b="1" dirty="0">
                <a:solidFill>
                  <a:schemeClr val="lt1"/>
                </a:solidFill>
                <a:latin typeface="Calibri"/>
                <a:ea typeface="Calibri"/>
                <a:cs typeface="Calibri"/>
                <a:sym typeface="Calibri"/>
              </a:rPr>
              <a:t>Proyecto </a:t>
            </a:r>
            <a:r>
              <a:rPr lang="es-ES" sz="3300" b="1" dirty="0">
                <a:solidFill>
                  <a:schemeClr val="lt1"/>
                </a:solidFill>
                <a:latin typeface="Calibri"/>
                <a:ea typeface="Calibri"/>
                <a:cs typeface="Calibri"/>
                <a:sym typeface="Calibri"/>
              </a:rPr>
              <a:t>4°medio</a:t>
            </a:r>
            <a:endParaRPr sz="3300" b="1" dirty="0">
              <a:solidFill>
                <a:schemeClr val="lt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300"/>
              <a:buFont typeface="Arial"/>
              <a:buNone/>
            </a:pPr>
            <a:r>
              <a:rPr lang="es" sz="3300" b="1" dirty="0">
                <a:solidFill>
                  <a:schemeClr val="lt1"/>
                </a:solidFill>
                <a:latin typeface="Calibri"/>
                <a:ea typeface="Calibri"/>
                <a:cs typeface="Calibri"/>
                <a:sym typeface="Calibri"/>
              </a:rPr>
              <a:t>(Etapa Creación)</a:t>
            </a:r>
            <a:endParaRPr sz="3300" b="1" dirty="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3620588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7"/>
          <p:cNvSpPr txBox="1"/>
          <p:nvPr/>
        </p:nvSpPr>
        <p:spPr>
          <a:xfrm>
            <a:off x="396430" y="385644"/>
            <a:ext cx="7214100" cy="5310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a:solidFill>
                  <a:srgbClr val="423B71"/>
                </a:solidFill>
                <a:latin typeface="Calibri"/>
                <a:ea typeface="Calibri"/>
                <a:cs typeface="Calibri"/>
                <a:sym typeface="Calibri"/>
              </a:rPr>
              <a:t>Recuerdo</a:t>
            </a:r>
            <a:endParaRPr sz="3000" b="1" i="0" u="none" strike="noStrike" cap="none">
              <a:solidFill>
                <a:srgbClr val="423B71"/>
              </a:solidFill>
              <a:latin typeface="Calibri"/>
              <a:ea typeface="Calibri"/>
              <a:cs typeface="Calibri"/>
              <a:sym typeface="Calibri"/>
            </a:endParaRPr>
          </a:p>
        </p:txBody>
      </p:sp>
      <p:sp>
        <p:nvSpPr>
          <p:cNvPr id="4" name="Google Shape;134;p27">
            <a:extLst>
              <a:ext uri="{FF2B5EF4-FFF2-40B4-BE49-F238E27FC236}">
                <a16:creationId xmlns:a16="http://schemas.microsoft.com/office/drawing/2014/main" id="{661F2059-D64C-E669-9474-237934BA5189}"/>
              </a:ext>
            </a:extLst>
          </p:cNvPr>
          <p:cNvSpPr txBox="1"/>
          <p:nvPr/>
        </p:nvSpPr>
        <p:spPr>
          <a:xfrm>
            <a:off x="396430" y="1630290"/>
            <a:ext cx="8362941" cy="2400627"/>
          </a:xfrm>
          <a:prstGeom prst="rect">
            <a:avLst/>
          </a:prstGeom>
          <a:noFill/>
          <a:ln w="9525">
            <a:solidFill>
              <a:srgbClr val="62B799"/>
            </a:solidFill>
          </a:ln>
        </p:spPr>
        <p:txBody>
          <a:bodyPr spcFirstLastPara="1" wrap="square" lIns="91425" tIns="91425" rIns="91425" bIns="91425" anchor="t" anchorCtr="0">
            <a:spAutoFit/>
          </a:bodyPr>
          <a:lstStyle/>
          <a:p>
            <a:pPr marL="0" lvl="0" indent="0" algn="just" rtl="0">
              <a:spcBef>
                <a:spcPts val="0"/>
              </a:spcBef>
              <a:spcAft>
                <a:spcPts val="0"/>
              </a:spcAft>
              <a:buNone/>
            </a:pPr>
            <a:r>
              <a:rPr lang="es-419" sz="1600" dirty="0">
                <a:solidFill>
                  <a:schemeClr val="dk1"/>
                </a:solidFill>
                <a:latin typeface="Calibri"/>
                <a:ea typeface="Calibri"/>
                <a:cs typeface="Calibri"/>
                <a:sym typeface="Calibri"/>
              </a:rPr>
              <a:t>En este proyecto, debemos abordar el siguiente desafío,</a:t>
            </a:r>
          </a:p>
          <a:p>
            <a:pPr marL="0" lvl="0" indent="0" algn="just" rtl="0">
              <a:spcBef>
                <a:spcPts val="0"/>
              </a:spcBef>
              <a:spcAft>
                <a:spcPts val="0"/>
              </a:spcAft>
              <a:buNone/>
            </a:pPr>
            <a:endParaRPr lang="es-419" sz="1600" dirty="0">
              <a:solidFill>
                <a:schemeClr val="dk1"/>
              </a:solidFill>
              <a:latin typeface="Calibri"/>
              <a:ea typeface="Calibri"/>
              <a:cs typeface="Calibri"/>
              <a:sym typeface="Calibri"/>
            </a:endParaRPr>
          </a:p>
          <a:p>
            <a:pPr marL="0" lvl="0" indent="0" algn="ctr" rtl="0">
              <a:spcBef>
                <a:spcPts val="0"/>
              </a:spcBef>
              <a:spcAft>
                <a:spcPts val="0"/>
              </a:spcAft>
              <a:buNone/>
            </a:pPr>
            <a:r>
              <a:rPr lang="es-419" sz="1600" i="1" dirty="0">
                <a:solidFill>
                  <a:schemeClr val="dk1"/>
                </a:solidFill>
                <a:latin typeface="Calibri"/>
                <a:ea typeface="Calibri"/>
                <a:cs typeface="Calibri"/>
                <a:sym typeface="Calibri"/>
              </a:rPr>
              <a:t>¿Cómo crece el moho en una rebanada de pan integral?</a:t>
            </a:r>
          </a:p>
          <a:p>
            <a:pPr marL="0" lvl="0" indent="0" algn="just" rtl="0">
              <a:spcBef>
                <a:spcPts val="0"/>
              </a:spcBef>
              <a:spcAft>
                <a:spcPts val="0"/>
              </a:spcAft>
              <a:buNone/>
            </a:pPr>
            <a:endParaRPr lang="es-419" sz="1600" dirty="0">
              <a:solidFill>
                <a:schemeClr val="dk1"/>
              </a:solidFill>
              <a:latin typeface="Calibri"/>
              <a:ea typeface="Calibri"/>
              <a:cs typeface="Calibri"/>
              <a:sym typeface="Calibri"/>
            </a:endParaRPr>
          </a:p>
          <a:p>
            <a:pPr marL="0" lvl="0" indent="0" algn="just" rtl="0">
              <a:spcBef>
                <a:spcPts val="0"/>
              </a:spcBef>
              <a:spcAft>
                <a:spcPts val="0"/>
              </a:spcAft>
              <a:buNone/>
            </a:pPr>
            <a:r>
              <a:rPr lang="es-419" sz="1600" dirty="0">
                <a:solidFill>
                  <a:schemeClr val="dk1"/>
                </a:solidFill>
                <a:latin typeface="Calibri"/>
                <a:ea typeface="Calibri"/>
                <a:cs typeface="Calibri"/>
                <a:sym typeface="Calibri"/>
              </a:rPr>
              <a:t>En la etapa anterior, cada grupo investigó en torno a los distintos factores que afectan el crecimiento del moho en el pan. En lo que sigue, basados en los resultados de su investigación, cada grupo deberá plantear una hipótesis respecto al crecimiento del moho en un trozo de pan, la cual tendrán que probar o refutar por medio del procedimiento experimental que revisamos al finalizar la etapa anterior.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8" name="Google Shape;148;p29"/>
          <p:cNvSpPr txBox="1"/>
          <p:nvPr/>
        </p:nvSpPr>
        <p:spPr>
          <a:xfrm>
            <a:off x="423438" y="452940"/>
            <a:ext cx="7214100" cy="5310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dirty="0">
                <a:solidFill>
                  <a:srgbClr val="423B71"/>
                </a:solidFill>
                <a:latin typeface="Calibri"/>
                <a:ea typeface="Calibri"/>
                <a:cs typeface="Calibri"/>
                <a:sym typeface="Calibri"/>
              </a:rPr>
              <a:t>Recuerdo</a:t>
            </a:r>
            <a:endParaRPr sz="3000" b="1" i="0" u="none" strike="noStrike" cap="none" dirty="0">
              <a:solidFill>
                <a:srgbClr val="423B71"/>
              </a:solidFill>
              <a:latin typeface="Calibri"/>
              <a:ea typeface="Calibri"/>
              <a:cs typeface="Calibri"/>
              <a:sym typeface="Calibri"/>
            </a:endParaRPr>
          </a:p>
        </p:txBody>
      </p:sp>
      <p:sp>
        <p:nvSpPr>
          <p:cNvPr id="6" name="Google Shape;149;p29">
            <a:extLst>
              <a:ext uri="{FF2B5EF4-FFF2-40B4-BE49-F238E27FC236}">
                <a16:creationId xmlns:a16="http://schemas.microsoft.com/office/drawing/2014/main" id="{9DE3DF0D-609D-4D7D-9BC9-8384079E6087}"/>
              </a:ext>
            </a:extLst>
          </p:cNvPr>
          <p:cNvSpPr txBox="1"/>
          <p:nvPr/>
        </p:nvSpPr>
        <p:spPr>
          <a:xfrm>
            <a:off x="396431" y="1108790"/>
            <a:ext cx="7615456" cy="67707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 sz="1600" dirty="0">
                <a:solidFill>
                  <a:schemeClr val="dk1"/>
                </a:solidFill>
                <a:latin typeface="Calibri"/>
                <a:ea typeface="Calibri"/>
                <a:cs typeface="Calibri"/>
                <a:sym typeface="Calibri"/>
              </a:rPr>
              <a:t>P</a:t>
            </a:r>
            <a:r>
              <a:rPr lang="es-419" sz="1600" dirty="0">
                <a:solidFill>
                  <a:schemeClr val="dk1"/>
                </a:solidFill>
                <a:latin typeface="Calibri"/>
                <a:ea typeface="Calibri"/>
                <a:cs typeface="Calibri"/>
                <a:sym typeface="Calibri"/>
              </a:rPr>
              <a:t>a</a:t>
            </a:r>
            <a:r>
              <a:rPr lang="es" sz="1600" dirty="0">
                <a:solidFill>
                  <a:schemeClr val="dk1"/>
                </a:solidFill>
                <a:latin typeface="Calibri"/>
                <a:ea typeface="Calibri"/>
                <a:cs typeface="Calibri"/>
                <a:sym typeface="Calibri"/>
              </a:rPr>
              <a:t>ra abordar el desafío, seguiremos un procedimiento experimental. Sus principales pasos son los siguientes.</a:t>
            </a:r>
            <a:endParaRPr sz="1600" dirty="0">
              <a:solidFill>
                <a:schemeClr val="dk1"/>
              </a:solidFill>
              <a:latin typeface="Calibri"/>
              <a:ea typeface="Calibri"/>
              <a:cs typeface="Calibri"/>
              <a:sym typeface="Calibri"/>
            </a:endParaRPr>
          </a:p>
        </p:txBody>
      </p:sp>
      <p:pic>
        <p:nvPicPr>
          <p:cNvPr id="3" name="Gráfico 2" descr="Insignia con relleno sólido">
            <a:extLst>
              <a:ext uri="{FF2B5EF4-FFF2-40B4-BE49-F238E27FC236}">
                <a16:creationId xmlns:a16="http://schemas.microsoft.com/office/drawing/2014/main" id="{B44BD259-73A5-2AF8-8CE3-9EDCC61BFE1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23438" y="3041797"/>
            <a:ext cx="423899" cy="423899"/>
          </a:xfrm>
          <a:prstGeom prst="rect">
            <a:avLst/>
          </a:prstGeom>
        </p:spPr>
      </p:pic>
      <p:pic>
        <p:nvPicPr>
          <p:cNvPr id="8" name="Gráfico 7" descr="Insignia 3 con relleno sólido">
            <a:extLst>
              <a:ext uri="{FF2B5EF4-FFF2-40B4-BE49-F238E27FC236}">
                <a16:creationId xmlns:a16="http://schemas.microsoft.com/office/drawing/2014/main" id="{CB5B7CC2-627D-9AC1-0157-7A443678D1E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96431" y="4260093"/>
            <a:ext cx="423899" cy="423899"/>
          </a:xfrm>
          <a:prstGeom prst="rect">
            <a:avLst/>
          </a:prstGeom>
        </p:spPr>
      </p:pic>
      <p:pic>
        <p:nvPicPr>
          <p:cNvPr id="10" name="Gráfico 9" descr="Insignia 1 con relleno sólido">
            <a:extLst>
              <a:ext uri="{FF2B5EF4-FFF2-40B4-BE49-F238E27FC236}">
                <a16:creationId xmlns:a16="http://schemas.microsoft.com/office/drawing/2014/main" id="{97257448-5E8B-DEC9-9DD5-AB02CE39333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23702" y="2035569"/>
            <a:ext cx="423899" cy="423899"/>
          </a:xfrm>
          <a:prstGeom prst="rect">
            <a:avLst/>
          </a:prstGeom>
        </p:spPr>
      </p:pic>
      <p:sp>
        <p:nvSpPr>
          <p:cNvPr id="11" name="Google Shape;149;p29">
            <a:extLst>
              <a:ext uri="{FF2B5EF4-FFF2-40B4-BE49-F238E27FC236}">
                <a16:creationId xmlns:a16="http://schemas.microsoft.com/office/drawing/2014/main" id="{B61F78E6-B3D1-2F91-1E65-7FA51A5AF52B}"/>
              </a:ext>
            </a:extLst>
          </p:cNvPr>
          <p:cNvSpPr txBox="1"/>
          <p:nvPr/>
        </p:nvSpPr>
        <p:spPr>
          <a:xfrm>
            <a:off x="847601" y="2028492"/>
            <a:ext cx="5765216" cy="430857"/>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419" sz="1600" dirty="0">
                <a:solidFill>
                  <a:schemeClr val="dk1"/>
                </a:solidFill>
                <a:latin typeface="Calibri"/>
                <a:ea typeface="Calibri"/>
                <a:cs typeface="Calibri"/>
                <a:sym typeface="Calibri"/>
              </a:rPr>
              <a:t>Guardar una rebanada de pan en una bolsa hermética (tipo </a:t>
            </a:r>
            <a:r>
              <a:rPr lang="es-419" sz="1600" dirty="0" err="1">
                <a:solidFill>
                  <a:schemeClr val="dk1"/>
                </a:solidFill>
                <a:latin typeface="Calibri"/>
                <a:ea typeface="Calibri"/>
                <a:cs typeface="Calibri"/>
                <a:sym typeface="Calibri"/>
              </a:rPr>
              <a:t>ziploc</a:t>
            </a:r>
            <a:r>
              <a:rPr lang="es-419" sz="1600" dirty="0">
                <a:solidFill>
                  <a:schemeClr val="dk1"/>
                </a:solidFill>
                <a:latin typeface="Calibri"/>
                <a:ea typeface="Calibri"/>
                <a:cs typeface="Calibri"/>
                <a:sym typeface="Calibri"/>
              </a:rPr>
              <a:t>).</a:t>
            </a:r>
            <a:endParaRPr sz="1600" dirty="0">
              <a:solidFill>
                <a:schemeClr val="dk1"/>
              </a:solidFill>
              <a:latin typeface="Calibri"/>
              <a:ea typeface="Calibri"/>
              <a:cs typeface="Calibri"/>
              <a:sym typeface="Calibri"/>
            </a:endParaRPr>
          </a:p>
        </p:txBody>
      </p:sp>
      <p:pic>
        <p:nvPicPr>
          <p:cNvPr id="1026" name="Picture 2">
            <a:extLst>
              <a:ext uri="{FF2B5EF4-FFF2-40B4-BE49-F238E27FC236}">
                <a16:creationId xmlns:a16="http://schemas.microsoft.com/office/drawing/2014/main" id="{6AE2D97A-8263-E3F8-1F73-FBB451F404A3}"/>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t="7298" b="11366"/>
          <a:stretch/>
        </p:blipFill>
        <p:spPr bwMode="auto">
          <a:xfrm>
            <a:off x="6612817" y="1655783"/>
            <a:ext cx="845457" cy="1031496"/>
          </a:xfrm>
          <a:prstGeom prst="rect">
            <a:avLst/>
          </a:prstGeom>
          <a:noFill/>
          <a:extLst>
            <a:ext uri="{909E8E84-426E-40DD-AFC4-6F175D3DCCD1}">
              <a14:hiddenFill xmlns:a14="http://schemas.microsoft.com/office/drawing/2010/main">
                <a:solidFill>
                  <a:srgbClr val="FFFFFF"/>
                </a:solidFill>
              </a14:hiddenFill>
            </a:ext>
          </a:extLst>
        </p:spPr>
      </p:pic>
      <p:sp>
        <p:nvSpPr>
          <p:cNvPr id="12" name="Google Shape;149;p29">
            <a:extLst>
              <a:ext uri="{FF2B5EF4-FFF2-40B4-BE49-F238E27FC236}">
                <a16:creationId xmlns:a16="http://schemas.microsoft.com/office/drawing/2014/main" id="{EEC0B19E-4D7E-C030-F335-E6BB91B376B7}"/>
              </a:ext>
            </a:extLst>
          </p:cNvPr>
          <p:cNvSpPr txBox="1"/>
          <p:nvPr/>
        </p:nvSpPr>
        <p:spPr>
          <a:xfrm>
            <a:off x="847337" y="3011975"/>
            <a:ext cx="5212377" cy="67707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419" sz="1600" dirty="0">
                <a:solidFill>
                  <a:schemeClr val="dk1"/>
                </a:solidFill>
                <a:latin typeface="Calibri"/>
                <a:ea typeface="Calibri"/>
                <a:cs typeface="Calibri"/>
                <a:sym typeface="Calibri"/>
              </a:rPr>
              <a:t>Registrar diariamente el estado del pan de forma cualitativa (apariencia, color del moho, distribución, etc.).</a:t>
            </a:r>
            <a:endParaRPr sz="1600" dirty="0">
              <a:solidFill>
                <a:schemeClr val="dk1"/>
              </a:solidFill>
              <a:latin typeface="Calibri"/>
              <a:ea typeface="Calibri"/>
              <a:cs typeface="Calibri"/>
              <a:sym typeface="Calibri"/>
            </a:endParaRPr>
          </a:p>
        </p:txBody>
      </p:sp>
      <p:pic>
        <p:nvPicPr>
          <p:cNvPr id="1028" name="Picture 4">
            <a:extLst>
              <a:ext uri="{FF2B5EF4-FFF2-40B4-BE49-F238E27FC236}">
                <a16:creationId xmlns:a16="http://schemas.microsoft.com/office/drawing/2014/main" id="{6F2FE137-5C47-0DBD-8052-A6A3B8615773}"/>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77438" y="2971001"/>
            <a:ext cx="880836" cy="989390"/>
          </a:xfrm>
          <a:prstGeom prst="rect">
            <a:avLst/>
          </a:prstGeom>
          <a:noFill/>
          <a:extLst>
            <a:ext uri="{909E8E84-426E-40DD-AFC4-6F175D3DCCD1}">
              <a14:hiddenFill xmlns:a14="http://schemas.microsoft.com/office/drawing/2010/main">
                <a:solidFill>
                  <a:srgbClr val="FFFFFF"/>
                </a:solidFill>
              </a14:hiddenFill>
            </a:ext>
          </a:extLst>
        </p:spPr>
      </p:pic>
      <p:sp>
        <p:nvSpPr>
          <p:cNvPr id="13" name="Google Shape;149;p29">
            <a:extLst>
              <a:ext uri="{FF2B5EF4-FFF2-40B4-BE49-F238E27FC236}">
                <a16:creationId xmlns:a16="http://schemas.microsoft.com/office/drawing/2014/main" id="{0E82EA2B-B91A-7F41-6BF0-71DFFEA8F3C0}"/>
              </a:ext>
            </a:extLst>
          </p:cNvPr>
          <p:cNvSpPr txBox="1"/>
          <p:nvPr/>
        </p:nvSpPr>
        <p:spPr>
          <a:xfrm>
            <a:off x="887894" y="4133504"/>
            <a:ext cx="7948320" cy="67707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419" sz="1600" dirty="0">
                <a:solidFill>
                  <a:schemeClr val="dk1"/>
                </a:solidFill>
                <a:latin typeface="Calibri"/>
                <a:ea typeface="Calibri"/>
                <a:cs typeface="Calibri"/>
                <a:sym typeface="Calibri"/>
              </a:rPr>
              <a:t>Medir la cantidad de moho que cubre la rebanada de pan a lo largo del tiempo junto con el tiempo transcurrido desde la observación (“cómo crece”).</a:t>
            </a:r>
          </a:p>
        </p:txBody>
      </p:sp>
    </p:spTree>
    <p:extLst>
      <p:ext uri="{BB962C8B-B14F-4D97-AF65-F5344CB8AC3E}">
        <p14:creationId xmlns:p14="http://schemas.microsoft.com/office/powerpoint/2010/main" val="2825981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8"/>
          <p:cNvSpPr txBox="1"/>
          <p:nvPr/>
        </p:nvSpPr>
        <p:spPr>
          <a:xfrm>
            <a:off x="352887" y="382287"/>
            <a:ext cx="6309170" cy="869438"/>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2600" b="1" i="0" u="none" strike="noStrike" cap="none" dirty="0">
                <a:solidFill>
                  <a:srgbClr val="423B71"/>
                </a:solidFill>
                <a:latin typeface="Calibri"/>
                <a:ea typeface="Calibri"/>
                <a:cs typeface="Calibri"/>
                <a:sym typeface="Calibri"/>
              </a:rPr>
              <a:t>Factores a considerar y planteamiento de hipótesis</a:t>
            </a:r>
            <a:endParaRPr sz="2600" b="1" i="0" u="none" strike="noStrike" cap="none" dirty="0">
              <a:solidFill>
                <a:srgbClr val="423B71"/>
              </a:solidFill>
              <a:latin typeface="Calibri"/>
              <a:ea typeface="Calibri"/>
              <a:cs typeface="Calibri"/>
              <a:sym typeface="Calibri"/>
            </a:endParaRPr>
          </a:p>
        </p:txBody>
      </p:sp>
      <p:sp>
        <p:nvSpPr>
          <p:cNvPr id="141" name="Google Shape;141;p28"/>
          <p:cNvSpPr txBox="1"/>
          <p:nvPr/>
        </p:nvSpPr>
        <p:spPr>
          <a:xfrm>
            <a:off x="1190739" y="1589526"/>
            <a:ext cx="7658130" cy="918683"/>
          </a:xfrm>
          <a:prstGeom prst="rect">
            <a:avLst/>
          </a:prstGeom>
          <a:solidFill>
            <a:srgbClr val="EFEFEF"/>
          </a:solidFill>
          <a:ln>
            <a:noFill/>
          </a:ln>
        </p:spPr>
        <p:txBody>
          <a:bodyPr spcFirstLastPara="1" wrap="square" lIns="68575" tIns="34275" rIns="68575" bIns="34275" anchor="t" anchorCtr="0">
            <a:spAutoFit/>
          </a:bodyPr>
          <a:lstStyle/>
          <a:p>
            <a:pPr lvl="0" algn="just" rtl="0">
              <a:lnSpc>
                <a:spcPct val="115000"/>
              </a:lnSpc>
              <a:spcBef>
                <a:spcPts val="0"/>
              </a:spcBef>
              <a:spcAft>
                <a:spcPts val="0"/>
              </a:spcAft>
            </a:pPr>
            <a:r>
              <a:rPr lang="es-ES" sz="1600" dirty="0">
                <a:latin typeface="Calibri"/>
                <a:ea typeface="Calibri"/>
                <a:cs typeface="Calibri"/>
                <a:sym typeface="Calibri"/>
              </a:rPr>
              <a:t>A partir de los resultados de su investigación, piensen en qué factores que favorecen el crecimiento del moho les gustaría analizar y propongan una hipótesis que podrán validar o rechazar por medio de los modelos que construirán. </a:t>
            </a:r>
            <a:endParaRPr sz="1600" dirty="0">
              <a:latin typeface="Calibri"/>
              <a:ea typeface="Calibri"/>
              <a:cs typeface="Calibri"/>
              <a:sym typeface="Calibri"/>
            </a:endParaRPr>
          </a:p>
        </p:txBody>
      </p:sp>
      <p:sp>
        <p:nvSpPr>
          <p:cNvPr id="2" name="Google Shape;149;p29">
            <a:extLst>
              <a:ext uri="{FF2B5EF4-FFF2-40B4-BE49-F238E27FC236}">
                <a16:creationId xmlns:a16="http://schemas.microsoft.com/office/drawing/2014/main" id="{9A24F2EE-9BAE-1759-C988-C5700D67884C}"/>
              </a:ext>
            </a:extLst>
          </p:cNvPr>
          <p:cNvSpPr txBox="1"/>
          <p:nvPr/>
        </p:nvSpPr>
        <p:spPr>
          <a:xfrm>
            <a:off x="474223" y="2846010"/>
            <a:ext cx="8500450" cy="1908184"/>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ES" sz="1600" b="1" dirty="0">
                <a:solidFill>
                  <a:schemeClr val="dk1"/>
                </a:solidFill>
                <a:latin typeface="Calibri"/>
                <a:ea typeface="Calibri"/>
                <a:cs typeface="Calibri"/>
                <a:sym typeface="Calibri"/>
              </a:rPr>
              <a:t>Ejemplo</a:t>
            </a:r>
            <a:r>
              <a:rPr lang="es-ES" sz="1600" dirty="0">
                <a:solidFill>
                  <a:schemeClr val="dk1"/>
                </a:solidFill>
                <a:latin typeface="Calibri"/>
                <a:ea typeface="Calibri"/>
                <a:cs typeface="Calibri"/>
                <a:sym typeface="Calibri"/>
              </a:rPr>
              <a:t>,</a:t>
            </a:r>
          </a:p>
          <a:p>
            <a:pPr marL="0" lvl="0" indent="0" algn="l" rtl="0">
              <a:spcBef>
                <a:spcPts val="0"/>
              </a:spcBef>
              <a:spcAft>
                <a:spcPts val="0"/>
              </a:spcAft>
              <a:buNone/>
            </a:pPr>
            <a:endParaRPr lang="es-ES" sz="1600" dirty="0">
              <a:solidFill>
                <a:schemeClr val="dk1"/>
              </a:solidFill>
              <a:latin typeface="Calibri"/>
              <a:ea typeface="Calibri"/>
              <a:cs typeface="Calibri"/>
              <a:sym typeface="Calibri"/>
            </a:endParaRPr>
          </a:p>
          <a:p>
            <a:pPr algn="just"/>
            <a:r>
              <a:rPr lang="es-419" sz="1600" dirty="0">
                <a:latin typeface="Calibri" panose="020F0502020204030204" pitchFamily="34" charset="0"/>
                <a:cs typeface="Calibri" panose="020F0502020204030204" pitchFamily="34" charset="0"/>
              </a:rPr>
              <a:t>Interesa estudiar</a:t>
            </a:r>
            <a:r>
              <a:rPr lang="es-419" sz="1600" b="0" i="0" dirty="0">
                <a:solidFill>
                  <a:srgbClr val="000000"/>
                </a:solidFill>
                <a:effectLst/>
                <a:latin typeface="Calibri" panose="020F0502020204030204" pitchFamily="34" charset="0"/>
                <a:cs typeface="Calibri" panose="020F0502020204030204" pitchFamily="34" charset="0"/>
              </a:rPr>
              <a:t> cómo crece el moho en pan blanco expuesto a distintos niveles de luz </a:t>
            </a:r>
          </a:p>
          <a:p>
            <a:pPr algn="just"/>
            <a:endParaRPr lang="es-419" sz="1600" dirty="0">
              <a:latin typeface="Calibri" panose="020F0502020204030204" pitchFamily="34" charset="0"/>
              <a:cs typeface="Calibri" panose="020F0502020204030204" pitchFamily="34" charset="0"/>
            </a:endParaRPr>
          </a:p>
          <a:p>
            <a:pPr algn="just"/>
            <a:r>
              <a:rPr lang="es-419" sz="1600" b="1" dirty="0">
                <a:latin typeface="Calibri" panose="020F0502020204030204" pitchFamily="34" charset="0"/>
                <a:cs typeface="Calibri" panose="020F0502020204030204" pitchFamily="34" charset="0"/>
              </a:rPr>
              <a:t>H</a:t>
            </a:r>
            <a:r>
              <a:rPr lang="es-419" sz="1600" b="1" i="0" dirty="0">
                <a:solidFill>
                  <a:srgbClr val="000000"/>
                </a:solidFill>
                <a:effectLst/>
                <a:latin typeface="Calibri" panose="020F0502020204030204" pitchFamily="34" charset="0"/>
                <a:cs typeface="Calibri" panose="020F0502020204030204" pitchFamily="34" charset="0"/>
              </a:rPr>
              <a:t>ipótesis</a:t>
            </a:r>
            <a:r>
              <a:rPr lang="es-419" sz="1600" dirty="0">
                <a:latin typeface="Calibri" panose="020F0502020204030204" pitchFamily="34" charset="0"/>
                <a:cs typeface="Calibri" panose="020F0502020204030204" pitchFamily="34" charset="0"/>
              </a:rPr>
              <a:t>:</a:t>
            </a:r>
            <a:r>
              <a:rPr lang="es-419" sz="1600" b="0" i="0" dirty="0">
                <a:solidFill>
                  <a:srgbClr val="000000"/>
                </a:solidFill>
                <a:effectLst/>
                <a:latin typeface="Calibri" panose="020F0502020204030204" pitchFamily="34" charset="0"/>
                <a:cs typeface="Calibri" panose="020F0502020204030204" pitchFamily="34" charset="0"/>
              </a:rPr>
              <a:t> dado que la luz favorece el desarrollo del moho, el pan con mayor exposición debe crecer a una tasa mayor en esta condición)</a:t>
            </a:r>
            <a:endParaRPr lang="es-ES" sz="1600" dirty="0">
              <a:solidFill>
                <a:schemeClr val="dk1"/>
              </a:solidFill>
              <a:latin typeface="Calibri"/>
              <a:ea typeface="Calibri"/>
              <a:cs typeface="Calibri"/>
              <a:sym typeface="Calibri"/>
            </a:endParaRPr>
          </a:p>
          <a:p>
            <a:pPr marL="0" lvl="0" indent="0" algn="l" rtl="0">
              <a:spcBef>
                <a:spcPts val="0"/>
              </a:spcBef>
              <a:spcAft>
                <a:spcPts val="0"/>
              </a:spcAft>
              <a:buNone/>
            </a:pPr>
            <a:endParaRPr sz="1600" dirty="0">
              <a:solidFill>
                <a:schemeClr val="dk1"/>
              </a:solidFill>
              <a:latin typeface="Calibri"/>
              <a:ea typeface="Calibri"/>
              <a:cs typeface="Calibri"/>
              <a:sym typeface="Calibri"/>
            </a:endParaRPr>
          </a:p>
        </p:txBody>
      </p:sp>
      <p:pic>
        <p:nvPicPr>
          <p:cNvPr id="3" name="Gráfico 2" descr="Usuarios con relleno sólido">
            <a:extLst>
              <a:ext uri="{FF2B5EF4-FFF2-40B4-BE49-F238E27FC236}">
                <a16:creationId xmlns:a16="http://schemas.microsoft.com/office/drawing/2014/main" id="{D67DFF99-E797-D13F-DC2D-224A6051210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52887" y="1615032"/>
            <a:ext cx="643945" cy="643945"/>
          </a:xfrm>
          <a:prstGeom prst="rect">
            <a:avLst/>
          </a:prstGeom>
        </p:spPr>
      </p:pic>
    </p:spTree>
    <p:extLst>
      <p:ext uri="{BB962C8B-B14F-4D97-AF65-F5344CB8AC3E}">
        <p14:creationId xmlns:p14="http://schemas.microsoft.com/office/powerpoint/2010/main" val="4225948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8"/>
          <p:cNvSpPr txBox="1"/>
          <p:nvPr/>
        </p:nvSpPr>
        <p:spPr>
          <a:xfrm>
            <a:off x="396430" y="389544"/>
            <a:ext cx="7214100" cy="5310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i="0" u="none" strike="noStrike" cap="none" dirty="0">
                <a:solidFill>
                  <a:srgbClr val="423B71"/>
                </a:solidFill>
                <a:latin typeface="Calibri"/>
                <a:ea typeface="Calibri"/>
                <a:cs typeface="Calibri"/>
                <a:sym typeface="Calibri"/>
              </a:rPr>
              <a:t>Procedimiento experimental</a:t>
            </a:r>
            <a:endParaRPr sz="3000" b="1" i="0" u="none" strike="noStrike" cap="none" dirty="0">
              <a:solidFill>
                <a:srgbClr val="423B71"/>
              </a:solidFill>
              <a:latin typeface="Calibri"/>
              <a:ea typeface="Calibri"/>
              <a:cs typeface="Calibri"/>
              <a:sym typeface="Calibri"/>
            </a:endParaRPr>
          </a:p>
        </p:txBody>
      </p:sp>
      <p:sp>
        <p:nvSpPr>
          <p:cNvPr id="3" name="Google Shape;141;p28">
            <a:extLst>
              <a:ext uri="{FF2B5EF4-FFF2-40B4-BE49-F238E27FC236}">
                <a16:creationId xmlns:a16="http://schemas.microsoft.com/office/drawing/2014/main" id="{338FA3AA-6460-8558-6333-13BD0B01B520}"/>
              </a:ext>
            </a:extLst>
          </p:cNvPr>
          <p:cNvSpPr txBox="1"/>
          <p:nvPr/>
        </p:nvSpPr>
        <p:spPr>
          <a:xfrm>
            <a:off x="396430" y="1399774"/>
            <a:ext cx="8488151" cy="1768146"/>
          </a:xfrm>
          <a:prstGeom prst="rect">
            <a:avLst/>
          </a:prstGeom>
          <a:solidFill>
            <a:schemeClr val="bg1">
              <a:lumMod val="95000"/>
            </a:schemeClr>
          </a:solidFill>
          <a:ln>
            <a:noFill/>
          </a:ln>
        </p:spPr>
        <p:txBody>
          <a:bodyPr spcFirstLastPara="1" wrap="square" lIns="68575" tIns="34275" rIns="68575" bIns="34275" anchor="t" anchorCtr="0">
            <a:spAutoFit/>
          </a:bodyPr>
          <a:lstStyle/>
          <a:p>
            <a:pPr lvl="0" algn="just" rtl="0">
              <a:lnSpc>
                <a:spcPct val="115000"/>
              </a:lnSpc>
              <a:spcBef>
                <a:spcPts val="0"/>
              </a:spcBef>
              <a:spcAft>
                <a:spcPts val="0"/>
              </a:spcAft>
            </a:pPr>
            <a:r>
              <a:rPr lang="es-ES" sz="1600" dirty="0">
                <a:latin typeface="Calibri"/>
                <a:ea typeface="Calibri"/>
                <a:cs typeface="Calibri"/>
                <a:sym typeface="Calibri"/>
              </a:rPr>
              <a:t>Sigan el procedimiento experimental detallado anteriormente para obtener datos que les permitan describir cómo crece el moho en el trozo de pan. Tengan en cuenta que para lograr lo anterior, deberán decidir en grupo cómo abordar las siguientes preguntas, </a:t>
            </a:r>
          </a:p>
          <a:p>
            <a:pPr lvl="0" algn="just" rtl="0">
              <a:lnSpc>
                <a:spcPct val="115000"/>
              </a:lnSpc>
              <a:spcBef>
                <a:spcPts val="0"/>
              </a:spcBef>
              <a:spcAft>
                <a:spcPts val="0"/>
              </a:spcAft>
            </a:pPr>
            <a:endParaRPr lang="es-ES" sz="1600" dirty="0">
              <a:latin typeface="Calibri"/>
              <a:ea typeface="Calibri"/>
              <a:cs typeface="Calibri"/>
              <a:sym typeface="Calibri"/>
            </a:endParaRPr>
          </a:p>
          <a:p>
            <a:pPr lvl="0" algn="just" rtl="0">
              <a:lnSpc>
                <a:spcPct val="115000"/>
              </a:lnSpc>
              <a:spcBef>
                <a:spcPts val="0"/>
              </a:spcBef>
              <a:spcAft>
                <a:spcPts val="0"/>
              </a:spcAft>
            </a:pPr>
            <a:r>
              <a:rPr lang="es-419" sz="1600" dirty="0">
                <a:latin typeface="Calibri"/>
                <a:ea typeface="Calibri"/>
                <a:cs typeface="Calibri"/>
                <a:sym typeface="Calibri"/>
              </a:rPr>
              <a:t>1. ¿Cómo van a medir la cantidad de moho?</a:t>
            </a:r>
          </a:p>
          <a:p>
            <a:pPr lvl="0" algn="just" rtl="0">
              <a:lnSpc>
                <a:spcPct val="115000"/>
              </a:lnSpc>
              <a:spcBef>
                <a:spcPts val="0"/>
              </a:spcBef>
              <a:spcAft>
                <a:spcPts val="0"/>
              </a:spcAft>
            </a:pPr>
            <a:r>
              <a:rPr lang="es-419" sz="1600" dirty="0">
                <a:latin typeface="Calibri"/>
                <a:ea typeface="Calibri"/>
                <a:cs typeface="Calibri"/>
                <a:sym typeface="Calibri"/>
              </a:rPr>
              <a:t>2. ¿Con qué frecuencia realizarán las mediciones?</a:t>
            </a:r>
          </a:p>
        </p:txBody>
      </p:sp>
      <p:sp>
        <p:nvSpPr>
          <p:cNvPr id="4" name="Rectángulo 3">
            <a:extLst>
              <a:ext uri="{FF2B5EF4-FFF2-40B4-BE49-F238E27FC236}">
                <a16:creationId xmlns:a16="http://schemas.microsoft.com/office/drawing/2014/main" id="{4BBDC6BF-E3D0-7725-D33E-63D62CED3985}"/>
              </a:ext>
            </a:extLst>
          </p:cNvPr>
          <p:cNvSpPr/>
          <p:nvPr/>
        </p:nvSpPr>
        <p:spPr>
          <a:xfrm>
            <a:off x="2483545" y="3788227"/>
            <a:ext cx="5833141" cy="432711"/>
          </a:xfrm>
          <a:prstGeom prst="rect">
            <a:avLst/>
          </a:prstGeom>
          <a:noFill/>
          <a:ln w="12700">
            <a:solidFill>
              <a:srgbClr val="62B799"/>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419" sz="1600" dirty="0">
                <a:solidFill>
                  <a:schemeClr val="tx1"/>
                </a:solidFill>
                <a:latin typeface="Calibri" panose="020F0502020204030204" pitchFamily="34" charset="0"/>
                <a:cs typeface="Calibri" panose="020F0502020204030204" pitchFamily="34" charset="0"/>
              </a:rPr>
              <a:t>Es importante llevar un registro claro de los datos que recopilarán</a:t>
            </a:r>
          </a:p>
        </p:txBody>
      </p:sp>
      <p:pic>
        <p:nvPicPr>
          <p:cNvPr id="7" name="Gráfico 6" descr="Comentario importante con relleno sólido">
            <a:extLst>
              <a:ext uri="{FF2B5EF4-FFF2-40B4-BE49-F238E27FC236}">
                <a16:creationId xmlns:a16="http://schemas.microsoft.com/office/drawing/2014/main" id="{86483B65-1BDA-AF6E-A499-6273BF19B77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618343" y="3410855"/>
            <a:ext cx="754743" cy="754743"/>
          </a:xfrm>
          <a:prstGeom prst="rect">
            <a:avLst/>
          </a:prstGeom>
        </p:spPr>
      </p:pic>
    </p:spTree>
    <p:extLst>
      <p:ext uri="{BB962C8B-B14F-4D97-AF65-F5344CB8AC3E}">
        <p14:creationId xmlns:p14="http://schemas.microsoft.com/office/powerpoint/2010/main" val="3229476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8"/>
          <p:cNvSpPr txBox="1"/>
          <p:nvPr/>
        </p:nvSpPr>
        <p:spPr>
          <a:xfrm>
            <a:off x="396430" y="389544"/>
            <a:ext cx="7214100" cy="838661"/>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419" sz="3000" b="1" i="0" u="none" strike="noStrike" cap="none" dirty="0">
                <a:solidFill>
                  <a:srgbClr val="423B71"/>
                </a:solidFill>
                <a:latin typeface="Calibri"/>
                <a:ea typeface="Calibri"/>
                <a:cs typeface="Calibri"/>
                <a:sym typeface="Calibri"/>
              </a:rPr>
              <a:t>Análisis de los datos</a:t>
            </a:r>
          </a:p>
          <a:p>
            <a:pPr marL="0" marR="0" lvl="0" indent="0" algn="l" rtl="0">
              <a:lnSpc>
                <a:spcPct val="100000"/>
              </a:lnSpc>
              <a:spcBef>
                <a:spcPts val="0"/>
              </a:spcBef>
              <a:spcAft>
                <a:spcPts val="0"/>
              </a:spcAft>
              <a:buClr>
                <a:srgbClr val="000000"/>
              </a:buClr>
              <a:buSzPts val="2700"/>
              <a:buFont typeface="Arial"/>
              <a:buNone/>
            </a:pPr>
            <a:r>
              <a:rPr lang="es-419" sz="2000" dirty="0">
                <a:solidFill>
                  <a:srgbClr val="423B71"/>
                </a:solidFill>
                <a:latin typeface="Calibri"/>
                <a:ea typeface="Calibri"/>
                <a:cs typeface="Calibri"/>
                <a:sym typeface="Calibri"/>
              </a:rPr>
              <a:t>Primera parte</a:t>
            </a:r>
            <a:endParaRPr lang="es-419" sz="2000" i="0" u="none" strike="noStrike" cap="none" dirty="0">
              <a:solidFill>
                <a:srgbClr val="423B71"/>
              </a:solidFill>
              <a:latin typeface="Calibri"/>
              <a:ea typeface="Calibri"/>
              <a:cs typeface="Calibri"/>
              <a:sym typeface="Calibri"/>
            </a:endParaRPr>
          </a:p>
        </p:txBody>
      </p:sp>
      <p:sp>
        <p:nvSpPr>
          <p:cNvPr id="2" name="Google Shape;141;p28">
            <a:extLst>
              <a:ext uri="{FF2B5EF4-FFF2-40B4-BE49-F238E27FC236}">
                <a16:creationId xmlns:a16="http://schemas.microsoft.com/office/drawing/2014/main" id="{57A35609-A46F-C8B1-D31C-D70FFDD117B1}"/>
              </a:ext>
            </a:extLst>
          </p:cNvPr>
          <p:cNvSpPr txBox="1"/>
          <p:nvPr/>
        </p:nvSpPr>
        <p:spPr>
          <a:xfrm>
            <a:off x="455678" y="1440652"/>
            <a:ext cx="5582266" cy="2936158"/>
          </a:xfrm>
          <a:prstGeom prst="rect">
            <a:avLst/>
          </a:prstGeom>
          <a:solidFill>
            <a:srgbClr val="EFEFEF"/>
          </a:solidFill>
          <a:ln>
            <a:noFill/>
          </a:ln>
        </p:spPr>
        <p:txBody>
          <a:bodyPr spcFirstLastPara="1" wrap="square" lIns="68575" tIns="34275" rIns="68575" bIns="34275" anchor="t" anchorCtr="0">
            <a:spAutoFit/>
          </a:bodyPr>
          <a:lstStyle/>
          <a:p>
            <a:pPr marL="342900" lvl="0" indent="-342900" rtl="0">
              <a:lnSpc>
                <a:spcPct val="115000"/>
              </a:lnSpc>
              <a:spcBef>
                <a:spcPts val="0"/>
              </a:spcBef>
              <a:spcAft>
                <a:spcPts val="0"/>
              </a:spcAft>
              <a:buFont typeface="+mj-lt"/>
              <a:buAutoNum type="arabicPeriod"/>
            </a:pPr>
            <a:r>
              <a:rPr lang="es-419" sz="1800" b="0" i="0" u="none" strike="noStrike" dirty="0">
                <a:solidFill>
                  <a:srgbClr val="000000"/>
                </a:solidFill>
                <a:effectLst/>
                <a:latin typeface="Calibri" panose="020F0502020204030204" pitchFamily="34" charset="0"/>
              </a:rPr>
              <a:t>Grafiquen los datos que han obtenido por medio de una nube de puntos.</a:t>
            </a:r>
          </a:p>
          <a:p>
            <a:pPr marL="342900" lvl="0" indent="-342900" rtl="0">
              <a:lnSpc>
                <a:spcPct val="115000"/>
              </a:lnSpc>
              <a:spcBef>
                <a:spcPts val="0"/>
              </a:spcBef>
              <a:spcAft>
                <a:spcPts val="0"/>
              </a:spcAft>
              <a:buFont typeface="+mj-lt"/>
              <a:buAutoNum type="arabicPeriod"/>
            </a:pPr>
            <a:endParaRPr lang="es-419" sz="1800" b="0" i="0" u="none" strike="noStrike" dirty="0">
              <a:solidFill>
                <a:srgbClr val="000000"/>
              </a:solidFill>
              <a:effectLst/>
              <a:latin typeface="Calibri" panose="020F0502020204030204" pitchFamily="34" charset="0"/>
            </a:endParaRPr>
          </a:p>
          <a:p>
            <a:pPr marL="342900" lvl="0" indent="-342900" rtl="0">
              <a:lnSpc>
                <a:spcPct val="115000"/>
              </a:lnSpc>
              <a:spcBef>
                <a:spcPts val="0"/>
              </a:spcBef>
              <a:spcAft>
                <a:spcPts val="0"/>
              </a:spcAft>
              <a:buFont typeface="+mj-lt"/>
              <a:buAutoNum type="arabicPeriod"/>
            </a:pPr>
            <a:r>
              <a:rPr lang="es-419" sz="1800" b="0" i="0" u="none" strike="noStrike" dirty="0">
                <a:solidFill>
                  <a:srgbClr val="000000"/>
                </a:solidFill>
                <a:effectLst/>
                <a:latin typeface="Calibri" panose="020F0502020204030204" pitchFamily="34" charset="0"/>
              </a:rPr>
              <a:t>A partir de lo observado, ¿se podrían ajustar los datos con una función lineal?¿o con una función exponencial? ¿por qué?</a:t>
            </a:r>
          </a:p>
          <a:p>
            <a:pPr marL="342900" lvl="0" indent="-342900" rtl="0">
              <a:lnSpc>
                <a:spcPct val="115000"/>
              </a:lnSpc>
              <a:spcBef>
                <a:spcPts val="0"/>
              </a:spcBef>
              <a:spcAft>
                <a:spcPts val="0"/>
              </a:spcAft>
              <a:buFont typeface="+mj-lt"/>
              <a:buAutoNum type="arabicPeriod"/>
            </a:pPr>
            <a:endParaRPr lang="es-419" sz="1800" b="0" i="0" u="none" strike="noStrike" dirty="0">
              <a:solidFill>
                <a:srgbClr val="000000"/>
              </a:solidFill>
              <a:effectLst/>
              <a:latin typeface="Calibri" panose="020F0502020204030204" pitchFamily="34" charset="0"/>
            </a:endParaRPr>
          </a:p>
          <a:p>
            <a:pPr marL="342900" lvl="0" indent="-342900" rtl="0">
              <a:lnSpc>
                <a:spcPct val="115000"/>
              </a:lnSpc>
              <a:spcBef>
                <a:spcPts val="0"/>
              </a:spcBef>
              <a:spcAft>
                <a:spcPts val="0"/>
              </a:spcAft>
              <a:buFont typeface="+mj-lt"/>
              <a:buAutoNum type="arabicPeriod"/>
            </a:pPr>
            <a:r>
              <a:rPr lang="es-419" sz="1800" b="0" i="0" u="none" strike="noStrike" dirty="0">
                <a:solidFill>
                  <a:srgbClr val="000000"/>
                </a:solidFill>
                <a:effectLst/>
                <a:latin typeface="Calibri" panose="020F0502020204030204" pitchFamily="34" charset="0"/>
              </a:rPr>
              <a:t>Si tuviesen que describir el comportamiento que observan en sus gráficos ¿Qué dirían?</a:t>
            </a:r>
            <a:endParaRPr lang="es-419" sz="1800" dirty="0">
              <a:latin typeface="Calibri"/>
              <a:ea typeface="Calibri"/>
              <a:cs typeface="Calibri"/>
              <a:sym typeface="Calibri"/>
            </a:endParaRPr>
          </a:p>
        </p:txBody>
      </p:sp>
      <p:pic>
        <p:nvPicPr>
          <p:cNvPr id="1026" name="Picture 2">
            <a:extLst>
              <a:ext uri="{FF2B5EF4-FFF2-40B4-BE49-F238E27FC236}">
                <a16:creationId xmlns:a16="http://schemas.microsoft.com/office/drawing/2014/main" id="{02A4F4DE-F933-A3ED-849C-E15BE359AA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6457" y="2039257"/>
            <a:ext cx="2279424" cy="19842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990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8"/>
          <p:cNvSpPr txBox="1"/>
          <p:nvPr/>
        </p:nvSpPr>
        <p:spPr>
          <a:xfrm>
            <a:off x="396430" y="389544"/>
            <a:ext cx="7214100" cy="838661"/>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419" sz="3000" b="1" i="0" u="none" strike="noStrike" cap="none" dirty="0">
                <a:solidFill>
                  <a:srgbClr val="423B71"/>
                </a:solidFill>
                <a:latin typeface="Calibri"/>
                <a:ea typeface="Calibri"/>
                <a:cs typeface="Calibri"/>
                <a:sym typeface="Calibri"/>
              </a:rPr>
              <a:t>Análisis de los datos</a:t>
            </a:r>
          </a:p>
          <a:p>
            <a:pPr marL="0" marR="0" lvl="0" indent="0" algn="l" rtl="0">
              <a:lnSpc>
                <a:spcPct val="100000"/>
              </a:lnSpc>
              <a:spcBef>
                <a:spcPts val="0"/>
              </a:spcBef>
              <a:spcAft>
                <a:spcPts val="0"/>
              </a:spcAft>
              <a:buClr>
                <a:srgbClr val="000000"/>
              </a:buClr>
              <a:buSzPts val="2700"/>
              <a:buFont typeface="Arial"/>
              <a:buNone/>
            </a:pPr>
            <a:r>
              <a:rPr lang="es-419" sz="2000" dirty="0">
                <a:solidFill>
                  <a:srgbClr val="423B71"/>
                </a:solidFill>
                <a:latin typeface="Calibri"/>
                <a:ea typeface="Calibri"/>
                <a:cs typeface="Calibri"/>
                <a:sym typeface="Calibri"/>
              </a:rPr>
              <a:t>Primera parte</a:t>
            </a:r>
            <a:endParaRPr lang="es-419" sz="2000" i="0" u="none" strike="noStrike" cap="none" dirty="0">
              <a:solidFill>
                <a:srgbClr val="423B71"/>
              </a:solidFill>
              <a:latin typeface="Calibri"/>
              <a:ea typeface="Calibri"/>
              <a:cs typeface="Calibri"/>
              <a:sym typeface="Calibri"/>
            </a:endParaRPr>
          </a:p>
        </p:txBody>
      </p:sp>
      <p:sp>
        <p:nvSpPr>
          <p:cNvPr id="2" name="Google Shape;141;p28">
            <a:extLst>
              <a:ext uri="{FF2B5EF4-FFF2-40B4-BE49-F238E27FC236}">
                <a16:creationId xmlns:a16="http://schemas.microsoft.com/office/drawing/2014/main" id="{57A35609-A46F-C8B1-D31C-D70FFDD117B1}"/>
              </a:ext>
            </a:extLst>
          </p:cNvPr>
          <p:cNvSpPr txBox="1"/>
          <p:nvPr/>
        </p:nvSpPr>
        <p:spPr>
          <a:xfrm>
            <a:off x="455678" y="1440652"/>
            <a:ext cx="5582266" cy="2936158"/>
          </a:xfrm>
          <a:prstGeom prst="rect">
            <a:avLst/>
          </a:prstGeom>
          <a:solidFill>
            <a:srgbClr val="EFEFEF"/>
          </a:solidFill>
          <a:ln>
            <a:noFill/>
          </a:ln>
        </p:spPr>
        <p:txBody>
          <a:bodyPr spcFirstLastPara="1" wrap="square" lIns="68575" tIns="34275" rIns="68575" bIns="34275" anchor="t" anchorCtr="0">
            <a:spAutoFit/>
          </a:bodyPr>
          <a:lstStyle/>
          <a:p>
            <a:pPr marL="342900" lvl="0" indent="-342900" rtl="0">
              <a:lnSpc>
                <a:spcPct val="115000"/>
              </a:lnSpc>
              <a:spcBef>
                <a:spcPts val="0"/>
              </a:spcBef>
              <a:spcAft>
                <a:spcPts val="0"/>
              </a:spcAft>
              <a:buFont typeface="+mj-lt"/>
              <a:buAutoNum type="arabicPeriod"/>
            </a:pPr>
            <a:r>
              <a:rPr lang="es-419" sz="1800" b="0" i="0" u="none" strike="noStrike" dirty="0">
                <a:solidFill>
                  <a:srgbClr val="000000"/>
                </a:solidFill>
                <a:effectLst/>
                <a:latin typeface="Calibri" panose="020F0502020204030204" pitchFamily="34" charset="0"/>
              </a:rPr>
              <a:t>Grafiquen los datos que han obtenido por medio de una nube de puntos.</a:t>
            </a:r>
          </a:p>
          <a:p>
            <a:pPr marL="342900" lvl="0" indent="-342900" rtl="0">
              <a:lnSpc>
                <a:spcPct val="115000"/>
              </a:lnSpc>
              <a:spcBef>
                <a:spcPts val="0"/>
              </a:spcBef>
              <a:spcAft>
                <a:spcPts val="0"/>
              </a:spcAft>
              <a:buFont typeface="+mj-lt"/>
              <a:buAutoNum type="arabicPeriod"/>
            </a:pPr>
            <a:endParaRPr lang="es-419" sz="1800" b="0" i="0" u="none" strike="noStrike" dirty="0">
              <a:solidFill>
                <a:srgbClr val="000000"/>
              </a:solidFill>
              <a:effectLst/>
              <a:latin typeface="Calibri" panose="020F0502020204030204" pitchFamily="34" charset="0"/>
            </a:endParaRPr>
          </a:p>
          <a:p>
            <a:pPr marL="342900" lvl="0" indent="-342900" rtl="0">
              <a:lnSpc>
                <a:spcPct val="115000"/>
              </a:lnSpc>
              <a:spcBef>
                <a:spcPts val="0"/>
              </a:spcBef>
              <a:spcAft>
                <a:spcPts val="0"/>
              </a:spcAft>
              <a:buFont typeface="+mj-lt"/>
              <a:buAutoNum type="arabicPeriod"/>
            </a:pPr>
            <a:r>
              <a:rPr lang="es-419" sz="1800" b="0" i="0" u="none" strike="noStrike" dirty="0">
                <a:solidFill>
                  <a:srgbClr val="000000"/>
                </a:solidFill>
                <a:effectLst/>
                <a:latin typeface="Calibri" panose="020F0502020204030204" pitchFamily="34" charset="0"/>
              </a:rPr>
              <a:t>A partir de lo observado, ¿se podrían ajustar los datos con una función lineal?¿o con una función exponencial? ¿por qué?</a:t>
            </a:r>
          </a:p>
          <a:p>
            <a:pPr marL="342900" lvl="0" indent="-342900" rtl="0">
              <a:lnSpc>
                <a:spcPct val="115000"/>
              </a:lnSpc>
              <a:spcBef>
                <a:spcPts val="0"/>
              </a:spcBef>
              <a:spcAft>
                <a:spcPts val="0"/>
              </a:spcAft>
              <a:buFont typeface="+mj-lt"/>
              <a:buAutoNum type="arabicPeriod"/>
            </a:pPr>
            <a:endParaRPr lang="es-419" sz="1800" b="0" i="0" u="none" strike="noStrike" dirty="0">
              <a:solidFill>
                <a:srgbClr val="000000"/>
              </a:solidFill>
              <a:effectLst/>
              <a:latin typeface="Calibri" panose="020F0502020204030204" pitchFamily="34" charset="0"/>
            </a:endParaRPr>
          </a:p>
          <a:p>
            <a:pPr marL="342900" lvl="0" indent="-342900" rtl="0">
              <a:lnSpc>
                <a:spcPct val="115000"/>
              </a:lnSpc>
              <a:spcBef>
                <a:spcPts val="0"/>
              </a:spcBef>
              <a:spcAft>
                <a:spcPts val="0"/>
              </a:spcAft>
              <a:buFont typeface="+mj-lt"/>
              <a:buAutoNum type="arabicPeriod"/>
            </a:pPr>
            <a:r>
              <a:rPr lang="es-419" sz="1800" b="0" i="0" u="none" strike="noStrike" dirty="0">
                <a:solidFill>
                  <a:srgbClr val="000000"/>
                </a:solidFill>
                <a:effectLst/>
                <a:latin typeface="Calibri" panose="020F0502020204030204" pitchFamily="34" charset="0"/>
              </a:rPr>
              <a:t>Si tuviesen que describir el comportamiento que observan en sus gráficos ¿Qué dirían?</a:t>
            </a:r>
            <a:endParaRPr lang="es-419" sz="1800" dirty="0">
              <a:latin typeface="Calibri"/>
              <a:ea typeface="Calibri"/>
              <a:cs typeface="Calibri"/>
              <a:sym typeface="Calibri"/>
            </a:endParaRPr>
          </a:p>
        </p:txBody>
      </p:sp>
      <p:pic>
        <p:nvPicPr>
          <p:cNvPr id="1026" name="Picture 2">
            <a:extLst>
              <a:ext uri="{FF2B5EF4-FFF2-40B4-BE49-F238E27FC236}">
                <a16:creationId xmlns:a16="http://schemas.microsoft.com/office/drawing/2014/main" id="{02A4F4DE-F933-A3ED-849C-E15BE359AA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6457" y="2039257"/>
            <a:ext cx="2279424" cy="19842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0983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8"/>
          <p:cNvSpPr txBox="1"/>
          <p:nvPr/>
        </p:nvSpPr>
        <p:spPr>
          <a:xfrm>
            <a:off x="396430" y="389544"/>
            <a:ext cx="7214100" cy="838661"/>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419" sz="3000" b="1" i="0" u="none" strike="noStrike" cap="none" dirty="0">
                <a:solidFill>
                  <a:srgbClr val="423B71"/>
                </a:solidFill>
                <a:latin typeface="Calibri"/>
                <a:ea typeface="Calibri"/>
                <a:cs typeface="Calibri"/>
                <a:sym typeface="Calibri"/>
              </a:rPr>
              <a:t>Análisis de los datos</a:t>
            </a:r>
          </a:p>
          <a:p>
            <a:pPr marL="0" marR="0" lvl="0" indent="0" algn="l" rtl="0">
              <a:lnSpc>
                <a:spcPct val="100000"/>
              </a:lnSpc>
              <a:spcBef>
                <a:spcPts val="0"/>
              </a:spcBef>
              <a:spcAft>
                <a:spcPts val="0"/>
              </a:spcAft>
              <a:buClr>
                <a:srgbClr val="000000"/>
              </a:buClr>
              <a:buSzPts val="2700"/>
              <a:buFont typeface="Arial"/>
              <a:buNone/>
            </a:pPr>
            <a:r>
              <a:rPr lang="es-419" sz="2000" dirty="0">
                <a:solidFill>
                  <a:srgbClr val="423B71"/>
                </a:solidFill>
                <a:latin typeface="Calibri"/>
                <a:ea typeface="Calibri"/>
                <a:cs typeface="Calibri"/>
                <a:sym typeface="Calibri"/>
              </a:rPr>
              <a:t>Segunda parte</a:t>
            </a:r>
            <a:endParaRPr lang="es-419" sz="2000" i="0" u="none" strike="noStrike" cap="none" dirty="0">
              <a:solidFill>
                <a:srgbClr val="423B71"/>
              </a:solidFill>
              <a:latin typeface="Calibri"/>
              <a:ea typeface="Calibri"/>
              <a:cs typeface="Calibri"/>
              <a:sym typeface="Calibri"/>
            </a:endParaRPr>
          </a:p>
        </p:txBody>
      </p:sp>
      <p:sp>
        <p:nvSpPr>
          <p:cNvPr id="2" name="Google Shape;141;p28">
            <a:extLst>
              <a:ext uri="{FF2B5EF4-FFF2-40B4-BE49-F238E27FC236}">
                <a16:creationId xmlns:a16="http://schemas.microsoft.com/office/drawing/2014/main" id="{57A35609-A46F-C8B1-D31C-D70FFDD117B1}"/>
              </a:ext>
            </a:extLst>
          </p:cNvPr>
          <p:cNvSpPr txBox="1"/>
          <p:nvPr/>
        </p:nvSpPr>
        <p:spPr>
          <a:xfrm>
            <a:off x="576170" y="1740768"/>
            <a:ext cx="3869579" cy="1661963"/>
          </a:xfrm>
          <a:prstGeom prst="rect">
            <a:avLst/>
          </a:prstGeom>
          <a:solidFill>
            <a:srgbClr val="EFEFEF"/>
          </a:solidFill>
          <a:ln>
            <a:noFill/>
          </a:ln>
        </p:spPr>
        <p:txBody>
          <a:bodyPr spcFirstLastPara="1" wrap="square" lIns="68575" tIns="34275" rIns="68575" bIns="34275" anchor="t" anchorCtr="0">
            <a:spAutoFit/>
          </a:bodyPr>
          <a:lstStyle/>
          <a:p>
            <a:pPr marL="342900" lvl="0" indent="-342900" algn="just" rtl="0">
              <a:lnSpc>
                <a:spcPct val="115000"/>
              </a:lnSpc>
              <a:spcBef>
                <a:spcPts val="0"/>
              </a:spcBef>
              <a:spcAft>
                <a:spcPts val="0"/>
              </a:spcAft>
              <a:buFont typeface="+mj-lt"/>
              <a:buAutoNum type="arabicPeriod" startAt="4"/>
            </a:pPr>
            <a:r>
              <a:rPr lang="es-419" sz="1800" b="0" i="0" u="none" strike="noStrike" dirty="0">
                <a:solidFill>
                  <a:srgbClr val="000000"/>
                </a:solidFill>
                <a:effectLst/>
                <a:latin typeface="Calibri" panose="020F0502020204030204" pitchFamily="34" charset="0"/>
              </a:rPr>
              <a:t>Usen GeoGebra para ajustar una función que describa los datos. Justifiquen por qué han decidido modelar los datos con esa función y no otra.</a:t>
            </a:r>
          </a:p>
        </p:txBody>
      </p:sp>
      <p:pic>
        <p:nvPicPr>
          <p:cNvPr id="6146" name="Picture 2" descr="infografía modelo 1 | Kit de Pedagogía y TIC">
            <a:extLst>
              <a:ext uri="{FF2B5EF4-FFF2-40B4-BE49-F238E27FC236}">
                <a16:creationId xmlns:a16="http://schemas.microsoft.com/office/drawing/2014/main" id="{A1CAA946-3832-ADCD-7B4B-7B1563D50D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71316" y="3609560"/>
            <a:ext cx="1068946" cy="1031383"/>
          </a:xfrm>
          <a:prstGeom prst="rect">
            <a:avLst/>
          </a:prstGeom>
          <a:noFill/>
          <a:extLst>
            <a:ext uri="{909E8E84-426E-40DD-AFC4-6F175D3DCCD1}">
              <a14:hiddenFill xmlns:a14="http://schemas.microsoft.com/office/drawing/2010/main">
                <a:solidFill>
                  <a:srgbClr val="FFFFFF"/>
                </a:solidFill>
              </a14:hiddenFill>
            </a:ext>
          </a:extLst>
        </p:spPr>
      </p:pic>
      <p:sp>
        <p:nvSpPr>
          <p:cNvPr id="3" name="Rectángulo 2">
            <a:extLst>
              <a:ext uri="{FF2B5EF4-FFF2-40B4-BE49-F238E27FC236}">
                <a16:creationId xmlns:a16="http://schemas.microsoft.com/office/drawing/2014/main" id="{4A7726A7-CD78-9D4A-A0A1-CFFF92EFFF5E}"/>
              </a:ext>
            </a:extLst>
          </p:cNvPr>
          <p:cNvSpPr/>
          <p:nvPr/>
        </p:nvSpPr>
        <p:spPr>
          <a:xfrm>
            <a:off x="5488597" y="3771021"/>
            <a:ext cx="2931886" cy="449944"/>
          </a:xfrm>
          <a:prstGeom prst="rect">
            <a:avLst/>
          </a:prstGeom>
          <a:noFill/>
          <a:ln w="12700">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419" sz="1600" dirty="0">
                <a:solidFill>
                  <a:schemeClr val="tx1"/>
                </a:solidFill>
                <a:latin typeface="Calibri" panose="020F0502020204030204" pitchFamily="34" charset="0"/>
                <a:cs typeface="Calibri" panose="020F0502020204030204" pitchFamily="34" charset="0"/>
              </a:rPr>
              <a:t>*</a:t>
            </a:r>
            <a:r>
              <a:rPr lang="es-419" sz="1600" i="1" dirty="0">
                <a:solidFill>
                  <a:schemeClr val="tx1"/>
                </a:solidFill>
                <a:latin typeface="Calibri" panose="020F0502020204030204" pitchFamily="34" charset="0"/>
                <a:cs typeface="Calibri" panose="020F0502020204030204" pitchFamily="34" charset="0"/>
              </a:rPr>
              <a:t>Imagen es solo referencial </a:t>
            </a:r>
          </a:p>
        </p:txBody>
      </p:sp>
      <p:pic>
        <p:nvPicPr>
          <p:cNvPr id="6150" name="Picture 6" descr="scipy - Fit sigmoid function (&quot;S&quot; shape curve) to data using Python - Stack  Overflow">
            <a:extLst>
              <a:ext uri="{FF2B5EF4-FFF2-40B4-BE49-F238E27FC236}">
                <a16:creationId xmlns:a16="http://schemas.microsoft.com/office/drawing/2014/main" id="{03BEF25F-B30A-1067-7614-2DE6EE3BF81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8597" y="1740769"/>
            <a:ext cx="2907916" cy="19676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67665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8"/>
          <p:cNvSpPr txBox="1"/>
          <p:nvPr/>
        </p:nvSpPr>
        <p:spPr>
          <a:xfrm>
            <a:off x="396430" y="389544"/>
            <a:ext cx="7214100" cy="838661"/>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419" sz="3000" b="1" i="0" u="none" strike="noStrike" cap="none" dirty="0">
                <a:solidFill>
                  <a:srgbClr val="423B71"/>
                </a:solidFill>
                <a:latin typeface="Calibri"/>
                <a:ea typeface="Calibri"/>
                <a:cs typeface="Calibri"/>
                <a:sym typeface="Calibri"/>
              </a:rPr>
              <a:t>Análisis de los datos</a:t>
            </a:r>
          </a:p>
          <a:p>
            <a:pPr marL="0" marR="0" lvl="0" indent="0" algn="l" rtl="0">
              <a:lnSpc>
                <a:spcPct val="100000"/>
              </a:lnSpc>
              <a:spcBef>
                <a:spcPts val="0"/>
              </a:spcBef>
              <a:spcAft>
                <a:spcPts val="0"/>
              </a:spcAft>
              <a:buClr>
                <a:srgbClr val="000000"/>
              </a:buClr>
              <a:buSzPts val="2700"/>
              <a:buFont typeface="Arial"/>
              <a:buNone/>
            </a:pPr>
            <a:r>
              <a:rPr lang="es-419" sz="2000" dirty="0">
                <a:solidFill>
                  <a:srgbClr val="423B71"/>
                </a:solidFill>
                <a:latin typeface="Calibri"/>
                <a:ea typeface="Calibri"/>
                <a:cs typeface="Calibri"/>
                <a:sym typeface="Calibri"/>
              </a:rPr>
              <a:t>Interpretación de los resultados en el contexto</a:t>
            </a:r>
            <a:endParaRPr lang="es-419" sz="2000" i="0" u="none" strike="noStrike" cap="none" dirty="0">
              <a:solidFill>
                <a:srgbClr val="423B71"/>
              </a:solidFill>
              <a:latin typeface="Calibri"/>
              <a:ea typeface="Calibri"/>
              <a:cs typeface="Calibri"/>
              <a:sym typeface="Calibri"/>
            </a:endParaRPr>
          </a:p>
        </p:txBody>
      </p:sp>
      <p:sp>
        <p:nvSpPr>
          <p:cNvPr id="2" name="Google Shape;141;p28">
            <a:extLst>
              <a:ext uri="{FF2B5EF4-FFF2-40B4-BE49-F238E27FC236}">
                <a16:creationId xmlns:a16="http://schemas.microsoft.com/office/drawing/2014/main" id="{57A35609-A46F-C8B1-D31C-D70FFDD117B1}"/>
              </a:ext>
            </a:extLst>
          </p:cNvPr>
          <p:cNvSpPr txBox="1"/>
          <p:nvPr/>
        </p:nvSpPr>
        <p:spPr>
          <a:xfrm>
            <a:off x="396430" y="1499249"/>
            <a:ext cx="8029113" cy="2617609"/>
          </a:xfrm>
          <a:prstGeom prst="rect">
            <a:avLst/>
          </a:prstGeom>
          <a:solidFill>
            <a:srgbClr val="EFEFEF"/>
          </a:solidFill>
          <a:ln>
            <a:noFill/>
          </a:ln>
        </p:spPr>
        <p:txBody>
          <a:bodyPr spcFirstLastPara="1" wrap="square" lIns="68575" tIns="34275" rIns="68575" bIns="34275" anchor="t" anchorCtr="0">
            <a:spAutoFit/>
          </a:bodyPr>
          <a:lstStyle/>
          <a:p>
            <a:pPr marL="342900" lvl="0" indent="-342900" algn="just" rtl="0">
              <a:lnSpc>
                <a:spcPct val="115000"/>
              </a:lnSpc>
              <a:spcBef>
                <a:spcPts val="0"/>
              </a:spcBef>
              <a:spcAft>
                <a:spcPts val="0"/>
              </a:spcAft>
              <a:buFont typeface="+mj-lt"/>
              <a:buAutoNum type="arabicPeriod" startAt="5"/>
            </a:pPr>
            <a:r>
              <a:rPr lang="es-419" sz="1600" b="0" i="0" u="none" strike="noStrike" dirty="0">
                <a:solidFill>
                  <a:srgbClr val="000000"/>
                </a:solidFill>
                <a:effectLst/>
                <a:latin typeface="Calibri" panose="020F0502020204030204" pitchFamily="34" charset="0"/>
              </a:rPr>
              <a:t>Escriban la función que han obtenido y a partir de ella, respondan las siguientes preguntas,</a:t>
            </a:r>
          </a:p>
          <a:p>
            <a:pPr lvl="0" algn="just" rtl="0">
              <a:lnSpc>
                <a:spcPct val="115000"/>
              </a:lnSpc>
              <a:spcBef>
                <a:spcPts val="0"/>
              </a:spcBef>
              <a:spcAft>
                <a:spcPts val="0"/>
              </a:spcAft>
            </a:pPr>
            <a:endParaRPr lang="es-419" sz="1600" b="0" i="0" u="none" strike="noStrike" dirty="0">
              <a:solidFill>
                <a:srgbClr val="000000"/>
              </a:solidFill>
              <a:effectLst/>
              <a:latin typeface="Calibri" panose="020F0502020204030204" pitchFamily="34" charset="0"/>
            </a:endParaRPr>
          </a:p>
          <a:p>
            <a:pPr marL="342900" lvl="8" indent="-342900" algn="just">
              <a:lnSpc>
                <a:spcPct val="115000"/>
              </a:lnSpc>
              <a:buFont typeface="+mj-lt"/>
              <a:buAutoNum type="alphaLcPeriod"/>
            </a:pPr>
            <a:r>
              <a:rPr lang="es-419" sz="1600" b="0" i="0" u="none" strike="noStrike" dirty="0">
                <a:solidFill>
                  <a:srgbClr val="000000"/>
                </a:solidFill>
                <a:effectLst/>
                <a:latin typeface="Calibri" panose="020F0502020204030204" pitchFamily="34" charset="0"/>
              </a:rPr>
              <a:t>¿Que representa la variable dependiente e independiente en este caso?</a:t>
            </a:r>
          </a:p>
          <a:p>
            <a:pPr marL="342900" lvl="8" indent="-342900" algn="just">
              <a:lnSpc>
                <a:spcPct val="115000"/>
              </a:lnSpc>
              <a:buFont typeface="+mj-lt"/>
              <a:buAutoNum type="alphaLcPeriod"/>
            </a:pPr>
            <a:r>
              <a:rPr lang="es-419" sz="1600" b="0" i="0" u="none" strike="noStrike" dirty="0">
                <a:solidFill>
                  <a:srgbClr val="000000"/>
                </a:solidFill>
                <a:effectLst/>
                <a:latin typeface="Calibri" panose="020F0502020204030204" pitchFamily="34" charset="0"/>
              </a:rPr>
              <a:t>¿Cuál es el dominio de la función? ¿Cuál es su recorrido?</a:t>
            </a:r>
          </a:p>
          <a:p>
            <a:pPr marL="342900" lvl="8" indent="-342900" algn="just">
              <a:lnSpc>
                <a:spcPct val="115000"/>
              </a:lnSpc>
              <a:buFont typeface="+mj-lt"/>
              <a:buAutoNum type="alphaLcPeriod"/>
            </a:pPr>
            <a:r>
              <a:rPr lang="es-419" sz="1600" b="0" i="0" u="none" strike="noStrike" dirty="0">
                <a:solidFill>
                  <a:srgbClr val="000000"/>
                </a:solidFill>
                <a:effectLst/>
                <a:latin typeface="Calibri" panose="020F0502020204030204" pitchFamily="34" charset="0"/>
              </a:rPr>
              <a:t>Cuando ha transcurrido la mitad del tiempo de estudio, ¿Cuánto ha crecido el moho, según sus modelos?</a:t>
            </a:r>
          </a:p>
          <a:p>
            <a:pPr marL="342900" lvl="8" indent="-342900" algn="just">
              <a:lnSpc>
                <a:spcPct val="115000"/>
              </a:lnSpc>
              <a:buFont typeface="+mj-lt"/>
              <a:buAutoNum type="alphaLcPeriod"/>
            </a:pPr>
            <a:r>
              <a:rPr lang="es-419" sz="1600" b="0" i="0" u="none" strike="noStrike" dirty="0">
                <a:solidFill>
                  <a:srgbClr val="000000"/>
                </a:solidFill>
                <a:effectLst/>
                <a:latin typeface="Calibri" panose="020F0502020204030204" pitchFamily="34" charset="0"/>
              </a:rPr>
              <a:t>¿Cómo pueden ocupar su modelo para obtener el valor límite de la población de moho en el trozo de pan?</a:t>
            </a:r>
          </a:p>
          <a:p>
            <a:pPr marL="342900" lvl="8" indent="-342900" algn="just">
              <a:lnSpc>
                <a:spcPct val="115000"/>
              </a:lnSpc>
              <a:buFont typeface="+mj-lt"/>
              <a:buAutoNum type="alphaLcPeriod"/>
            </a:pPr>
            <a:r>
              <a:rPr lang="es-419" sz="1600" b="0" i="0" u="none" strike="noStrike" dirty="0">
                <a:solidFill>
                  <a:srgbClr val="000000"/>
                </a:solidFill>
                <a:effectLst/>
                <a:latin typeface="Calibri" panose="020F0502020204030204" pitchFamily="34" charset="0"/>
              </a:rPr>
              <a:t>A partir del modelo que han obtenido, ¿se verifica su hipótesis inicial? ¿Porqué?</a:t>
            </a:r>
          </a:p>
        </p:txBody>
      </p:sp>
    </p:spTree>
    <p:extLst>
      <p:ext uri="{BB962C8B-B14F-4D97-AF65-F5344CB8AC3E}">
        <p14:creationId xmlns:p14="http://schemas.microsoft.com/office/powerpoint/2010/main" val="3132944950"/>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TotalTime>
  <Words>912</Words>
  <Application>Microsoft Office PowerPoint</Application>
  <PresentationFormat>Presentación en pantalla (16:9)</PresentationFormat>
  <Paragraphs>73</Paragraphs>
  <Slides>11</Slides>
  <Notes>11</Notes>
  <HiddenSlides>0</HiddenSlides>
  <MMClips>0</MMClips>
  <ScaleCrop>false</ScaleCrop>
  <HeadingPairs>
    <vt:vector size="6" baseType="variant">
      <vt:variant>
        <vt:lpstr>Fuentes usadas</vt:lpstr>
      </vt:variant>
      <vt:variant>
        <vt:i4>2</vt:i4>
      </vt:variant>
      <vt:variant>
        <vt:lpstr>Tema</vt:lpstr>
      </vt:variant>
      <vt:variant>
        <vt:i4>2</vt:i4>
      </vt:variant>
      <vt:variant>
        <vt:lpstr>Títulos de diapositiva</vt:lpstr>
      </vt:variant>
      <vt:variant>
        <vt:i4>11</vt:i4>
      </vt:variant>
    </vt:vector>
  </HeadingPairs>
  <TitlesOfParts>
    <vt:vector size="15" baseType="lpstr">
      <vt:lpstr>Arial</vt:lpstr>
      <vt:lpstr>Calibri</vt:lpstr>
      <vt:lpstr>Simple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cp:lastModifiedBy>Ricardo Felipe Fredes Silva (ricardo.fredes)</cp:lastModifiedBy>
  <cp:revision>6</cp:revision>
  <dcterms:modified xsi:type="dcterms:W3CDTF">2024-06-25T03:28:24Z</dcterms:modified>
</cp:coreProperties>
</file>