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4" r:id="rId7"/>
    <p:sldId id="261" r:id="rId8"/>
    <p:sldId id="268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7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tipo de fuente Calibri —&gt; imagen del preview con hipervínculo al video</a:t>
            </a:r>
            <a:endParaRPr/>
          </a:p>
        </p:txBody>
      </p:sp>
      <p:sp>
        <p:nvSpPr>
          <p:cNvPr id="130" name="Google Shape;130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296db580e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dirty="0"/>
              <a:t>Este momento está dedicado a que revisen la infografía de la situación, la que se puede descargar directamente desde la web de la situación.</a:t>
            </a:r>
            <a:endParaRPr dirty="0"/>
          </a:p>
        </p:txBody>
      </p:sp>
      <p:sp>
        <p:nvSpPr>
          <p:cNvPr id="138" name="Google Shape;138;g2a296db580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296db580e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g2a296db580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296db580e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g2a296db580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413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79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</a:t>
            </a:r>
            <a:r>
              <a:rPr lang="es-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4°medio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(Etapa Desafío)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96430" y="385644"/>
            <a:ext cx="7214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Trabajo en proyectos</a:t>
            </a:r>
            <a:endParaRPr sz="30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396425" y="1017975"/>
            <a:ext cx="4300500" cy="369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esta y siguientes clases abordaremos un proyecto. Esto implica entre otras cosas,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Trabajar en equipos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un desafío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Investigar en torno al contexto de la situación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Diseñar y desarrollar soluciones al desafío planteado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 y compartir sus soluciones a una audiencia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450" y="3157700"/>
            <a:ext cx="3898075" cy="11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5775" y="1379213"/>
            <a:ext cx="2296525" cy="14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/>
        </p:nvSpPr>
        <p:spPr>
          <a:xfrm>
            <a:off x="396430" y="550094"/>
            <a:ext cx="7214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 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879699" y="1240525"/>
            <a:ext cx="7435625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Revisemos la infografía “Los Hongos”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2;p28">
            <a:extLst>
              <a:ext uri="{FF2B5EF4-FFF2-40B4-BE49-F238E27FC236}">
                <a16:creationId xmlns:a16="http://schemas.microsoft.com/office/drawing/2014/main" id="{0CD9B10E-A9B3-51E9-10B9-649AD4684DBF}"/>
              </a:ext>
            </a:extLst>
          </p:cNvPr>
          <p:cNvSpPr txBox="1"/>
          <p:nvPr/>
        </p:nvSpPr>
        <p:spPr>
          <a:xfrm>
            <a:off x="3370485" y="4075556"/>
            <a:ext cx="245405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endParaRPr sz="1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F5FEF9-62F2-78E4-1406-1FE1D749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204020" y="2046731"/>
            <a:ext cx="278698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/>
        </p:nvSpPr>
        <p:spPr>
          <a:xfrm>
            <a:off x="396430" y="550094"/>
            <a:ext cx="7214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Reflexión</a:t>
            </a:r>
            <a:endParaRPr sz="30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502310" y="1686413"/>
            <a:ext cx="4650261" cy="230829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se diferencian los hongos de otros seres vivos?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son relevantes para los ecosistemas?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tipo de hongo más común en los alimentos?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139954-FAC1-72AA-0814-CE16BE86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34" y="2087980"/>
            <a:ext cx="3086531" cy="1505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/>
        </p:nvSpPr>
        <p:spPr>
          <a:xfrm>
            <a:off x="396430" y="550094"/>
            <a:ext cx="7214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30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Reflexión</a:t>
            </a:r>
            <a:endParaRPr sz="30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9;p29">
            <a:extLst>
              <a:ext uri="{FF2B5EF4-FFF2-40B4-BE49-F238E27FC236}">
                <a16:creationId xmlns:a16="http://schemas.microsoft.com/office/drawing/2014/main" id="{F0017CAA-C4AC-806C-2ED8-DD98A2FDAF48}"/>
              </a:ext>
            </a:extLst>
          </p:cNvPr>
          <p:cNvSpPr txBox="1"/>
          <p:nvPr/>
        </p:nvSpPr>
        <p:spPr>
          <a:xfrm>
            <a:off x="772535" y="1374129"/>
            <a:ext cx="4931579" cy="266223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¿Les ha tocado deshacerse de comida podrida?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 tiempo creen que toma en crecer el moho en un alimento?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 tu experiencia ¿Qué factores pueden favorecer el crecimiento del moho en un alimento?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C2F9AD-F352-23F2-0B52-64F22CCBC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57" y="1494571"/>
            <a:ext cx="1270802" cy="736093"/>
          </a:xfrm>
          <a:prstGeom prst="rect">
            <a:avLst/>
          </a:prstGeom>
        </p:spPr>
      </p:pic>
      <p:pic>
        <p:nvPicPr>
          <p:cNvPr id="12" name="Imagen 11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46F6A2BF-D055-12EB-9FEC-CFA5CC0F0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882" y="2571750"/>
            <a:ext cx="2253307" cy="14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8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/>
        </p:nvSpPr>
        <p:spPr>
          <a:xfrm>
            <a:off x="427800" y="602118"/>
            <a:ext cx="4144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Desafío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2;p31">
            <a:extLst>
              <a:ext uri="{FF2B5EF4-FFF2-40B4-BE49-F238E27FC236}">
                <a16:creationId xmlns:a16="http://schemas.microsoft.com/office/drawing/2014/main" id="{6F8F8B18-82DA-753F-5FB0-1302AB44EE3A}"/>
              </a:ext>
            </a:extLst>
          </p:cNvPr>
          <p:cNvSpPr txBox="1"/>
          <p:nvPr/>
        </p:nvSpPr>
        <p:spPr>
          <a:xfrm>
            <a:off x="623897" y="1872018"/>
            <a:ext cx="7896205" cy="113104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419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crece el moho en una rebanada de pan integral?</a:t>
            </a:r>
            <a:endParaRPr lang="es-419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419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FC619D-9CFE-801B-57B8-403CD7667751}"/>
              </a:ext>
            </a:extLst>
          </p:cNvPr>
          <p:cNvSpPr/>
          <p:nvPr/>
        </p:nvSpPr>
        <p:spPr>
          <a:xfrm>
            <a:off x="799888" y="3466198"/>
            <a:ext cx="7544224" cy="885370"/>
          </a:xfrm>
          <a:prstGeom prst="rect">
            <a:avLst/>
          </a:prstGeom>
          <a:noFill/>
          <a:ln w="12700">
            <a:solidFill>
              <a:srgbClr val="62B7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siguiente etapa del proyecto, cada grupo deberá investigar en mayor profundidad en torno a los aspectos contextuales de este desafío, a fin de contar con información relevante que les permita responder esta pregunta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 </a:t>
            </a:r>
            <a:r>
              <a:rPr lang="es-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4°medio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(Etapa Desafío)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2080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240</Words>
  <Application>Microsoft Office PowerPoint</Application>
  <PresentationFormat>Presentación en pantalla (16:9)</PresentationFormat>
  <Paragraphs>29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Ricardo Felipe Fredes Silva (ricardo.fredes)</cp:lastModifiedBy>
  <cp:revision>5</cp:revision>
  <dcterms:modified xsi:type="dcterms:W3CDTF">2024-06-25T01:59:42Z</dcterms:modified>
</cp:coreProperties>
</file>