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_rels/presentation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_rels/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CL" sz="3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060"/>
              </a:spcAft>
              <a:buNone/>
            </a:pPr>
            <a:endParaRPr b="0" lang="es-CL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1" name="PlaceHolder 3"/>
          <p:cNvSpPr>
            <a:spLocks noGrp="1"/>
          </p:cNvSpPr>
          <p:nvPr>
            <p:ph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060"/>
              </a:spcAft>
              <a:buNone/>
            </a:pPr>
            <a:endParaRPr b="0" lang="es-CL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CL" sz="3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060"/>
              </a:spcAft>
              <a:buNone/>
            </a:pPr>
            <a:endParaRPr b="0" lang="es-CL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060"/>
              </a:spcAft>
              <a:buNone/>
            </a:pPr>
            <a:endParaRPr b="0" lang="es-CL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5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060"/>
              </a:spcAft>
              <a:buNone/>
            </a:pPr>
            <a:endParaRPr b="0" lang="es-CL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6" name="PlaceHolder 5"/>
          <p:cNvSpPr>
            <a:spLocks noGrp="1"/>
          </p:cNvSpPr>
          <p:nvPr>
            <p:ph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060"/>
              </a:spcAft>
              <a:buNone/>
            </a:pPr>
            <a:endParaRPr b="0" lang="es-CL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CL" sz="3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060"/>
              </a:spcAft>
              <a:buNone/>
            </a:pPr>
            <a:endParaRPr b="0" lang="es-CL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/>
          </p:nvPr>
        </p:nvSpPr>
        <p:spPr>
          <a:xfrm>
            <a:off x="35712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060"/>
              </a:spcAft>
              <a:buNone/>
            </a:pPr>
            <a:endParaRPr b="0" lang="es-CL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0" name="PlaceHolder 4"/>
          <p:cNvSpPr>
            <a:spLocks noGrp="1"/>
          </p:cNvSpPr>
          <p:nvPr>
            <p:ph/>
          </p:nvPr>
        </p:nvSpPr>
        <p:spPr>
          <a:xfrm>
            <a:off x="663804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060"/>
              </a:spcAft>
              <a:buNone/>
            </a:pPr>
            <a:endParaRPr b="0" lang="es-CL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1" name="PlaceHolder 5"/>
          <p:cNvSpPr>
            <a:spLocks noGrp="1"/>
          </p:cNvSpPr>
          <p:nvPr>
            <p:ph/>
          </p:nvPr>
        </p:nvSpPr>
        <p:spPr>
          <a:xfrm>
            <a:off x="50400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060"/>
              </a:spcAft>
              <a:buNone/>
            </a:pPr>
            <a:endParaRPr b="0" lang="es-CL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2" name="PlaceHolder 6"/>
          <p:cNvSpPr>
            <a:spLocks noGrp="1"/>
          </p:cNvSpPr>
          <p:nvPr>
            <p:ph/>
          </p:nvPr>
        </p:nvSpPr>
        <p:spPr>
          <a:xfrm>
            <a:off x="357120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060"/>
              </a:spcAft>
              <a:buNone/>
            </a:pPr>
            <a:endParaRPr b="0" lang="es-CL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3" name="PlaceHolder 7"/>
          <p:cNvSpPr>
            <a:spLocks noGrp="1"/>
          </p:cNvSpPr>
          <p:nvPr>
            <p:ph/>
          </p:nvPr>
        </p:nvSpPr>
        <p:spPr>
          <a:xfrm>
            <a:off x="663804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060"/>
              </a:spcAft>
              <a:buNone/>
            </a:pPr>
            <a:endParaRPr b="0" lang="es-CL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647F091-08E7-4BE1-9749-1EDCFB558648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CL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CL" sz="3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CL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E9FE2E8-C9E8-4759-9111-C8FDDE13DC3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CL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CL" sz="3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060"/>
              </a:spcAft>
              <a:buNone/>
            </a:pPr>
            <a:endParaRPr b="0" lang="es-CL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9046AB9-053A-492B-969A-9FA3A43F679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CL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CL" sz="3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060"/>
              </a:spcAft>
              <a:buNone/>
            </a:pPr>
            <a:endParaRPr b="0" lang="es-CL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060"/>
              </a:spcAft>
              <a:buNone/>
            </a:pPr>
            <a:endParaRPr b="0" lang="es-CL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33151A8-4FB3-4954-9C04-F8B8AA6476CC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CL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CL" sz="3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98C5858-6321-4080-97E6-C2B71FC0229A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CL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laceHolder 1"/>
          <p:cNvSpPr>
            <a:spLocks noGrp="1"/>
          </p:cNvSpPr>
          <p:nvPr>
            <p:ph type="subTitle"/>
          </p:nvPr>
        </p:nvSpPr>
        <p:spPr>
          <a:xfrm>
            <a:off x="504000" y="225720"/>
            <a:ext cx="9071640" cy="4390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s-CL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3DD6F17-6D08-4517-B9B3-8873F68DA983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CL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CL" sz="3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060"/>
              </a:spcAft>
              <a:buNone/>
            </a:pPr>
            <a:endParaRPr b="0" lang="es-CL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060"/>
              </a:spcAft>
              <a:buNone/>
            </a:pPr>
            <a:endParaRPr b="0" lang="es-CL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2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060"/>
              </a:spcAft>
              <a:buNone/>
            </a:pPr>
            <a:endParaRPr b="0" lang="es-CL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D1A342D-ADB0-401F-B05C-46FAC19791CA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CL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CL" sz="3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CL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CL" sz="3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060"/>
              </a:spcAft>
              <a:buNone/>
            </a:pPr>
            <a:endParaRPr b="0" lang="es-CL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060"/>
              </a:spcAft>
              <a:buNone/>
            </a:pPr>
            <a:endParaRPr b="0" lang="es-CL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6" name="PlaceHolder 4"/>
          <p:cNvSpPr>
            <a:spLocks noGrp="1"/>
          </p:cNvSpPr>
          <p:nvPr>
            <p:ph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060"/>
              </a:spcAft>
              <a:buNone/>
            </a:pPr>
            <a:endParaRPr b="0" lang="es-CL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6098E6D-F7C5-4093-9DBC-7D5791CC23A5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CL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CL" sz="3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060"/>
              </a:spcAft>
              <a:buNone/>
            </a:pPr>
            <a:endParaRPr b="0" lang="es-CL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060"/>
              </a:spcAft>
              <a:buNone/>
            </a:pPr>
            <a:endParaRPr b="0" lang="es-CL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0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060"/>
              </a:spcAft>
              <a:buNone/>
            </a:pPr>
            <a:endParaRPr b="0" lang="es-CL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3683DBB-0FA7-4957-93A3-665469628DE0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CL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CL" sz="3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060"/>
              </a:spcAft>
              <a:buNone/>
            </a:pPr>
            <a:endParaRPr b="0" lang="es-CL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3" name="PlaceHolder 3"/>
          <p:cNvSpPr>
            <a:spLocks noGrp="1"/>
          </p:cNvSpPr>
          <p:nvPr>
            <p:ph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060"/>
              </a:spcAft>
              <a:buNone/>
            </a:pPr>
            <a:endParaRPr b="0" lang="es-CL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F426EF7-CF9E-40FE-987B-5D4E6C4108CA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CL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CL" sz="3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060"/>
              </a:spcAft>
              <a:buNone/>
            </a:pPr>
            <a:endParaRPr b="0" lang="es-CL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060"/>
              </a:spcAft>
              <a:buNone/>
            </a:pPr>
            <a:endParaRPr b="0" lang="es-CL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7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060"/>
              </a:spcAft>
              <a:buNone/>
            </a:pPr>
            <a:endParaRPr b="0" lang="es-CL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8" name="PlaceHolder 5"/>
          <p:cNvSpPr>
            <a:spLocks noGrp="1"/>
          </p:cNvSpPr>
          <p:nvPr>
            <p:ph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060"/>
              </a:spcAft>
              <a:buNone/>
            </a:pPr>
            <a:endParaRPr b="0" lang="es-CL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9FDF39E-8995-458C-A3EC-B4D6EAF8B1CA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CL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CL" sz="3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060"/>
              </a:spcAft>
              <a:buNone/>
            </a:pPr>
            <a:endParaRPr b="0" lang="es-CL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1" name="PlaceHolder 3"/>
          <p:cNvSpPr>
            <a:spLocks noGrp="1"/>
          </p:cNvSpPr>
          <p:nvPr>
            <p:ph/>
          </p:nvPr>
        </p:nvSpPr>
        <p:spPr>
          <a:xfrm>
            <a:off x="35712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060"/>
              </a:spcAft>
              <a:buNone/>
            </a:pPr>
            <a:endParaRPr b="0" lang="es-CL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2" name="PlaceHolder 4"/>
          <p:cNvSpPr>
            <a:spLocks noGrp="1"/>
          </p:cNvSpPr>
          <p:nvPr>
            <p:ph/>
          </p:nvPr>
        </p:nvSpPr>
        <p:spPr>
          <a:xfrm>
            <a:off x="663804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060"/>
              </a:spcAft>
              <a:buNone/>
            </a:pPr>
            <a:endParaRPr b="0" lang="es-CL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3" name="PlaceHolder 5"/>
          <p:cNvSpPr>
            <a:spLocks noGrp="1"/>
          </p:cNvSpPr>
          <p:nvPr>
            <p:ph/>
          </p:nvPr>
        </p:nvSpPr>
        <p:spPr>
          <a:xfrm>
            <a:off x="50400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060"/>
              </a:spcAft>
              <a:buNone/>
            </a:pPr>
            <a:endParaRPr b="0" lang="es-CL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4" name="PlaceHolder 6"/>
          <p:cNvSpPr>
            <a:spLocks noGrp="1"/>
          </p:cNvSpPr>
          <p:nvPr>
            <p:ph/>
          </p:nvPr>
        </p:nvSpPr>
        <p:spPr>
          <a:xfrm>
            <a:off x="357120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060"/>
              </a:spcAft>
              <a:buNone/>
            </a:pPr>
            <a:endParaRPr b="0" lang="es-CL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5" name="PlaceHolder 7"/>
          <p:cNvSpPr>
            <a:spLocks noGrp="1"/>
          </p:cNvSpPr>
          <p:nvPr>
            <p:ph/>
          </p:nvPr>
        </p:nvSpPr>
        <p:spPr>
          <a:xfrm>
            <a:off x="663804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060"/>
              </a:spcAft>
              <a:buNone/>
            </a:pPr>
            <a:endParaRPr b="0" lang="es-CL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08B9160-7A8C-416A-887E-3931BBC1A0AD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CL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CL" sz="3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060"/>
              </a:spcAft>
              <a:buNone/>
            </a:pPr>
            <a:endParaRPr b="0" lang="es-CL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CL" sz="3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060"/>
              </a:spcAft>
              <a:buNone/>
            </a:pPr>
            <a:endParaRPr b="0" lang="es-CL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060"/>
              </a:spcAft>
              <a:buNone/>
            </a:pPr>
            <a:endParaRPr b="0" lang="es-CL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CL" sz="33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subTitle"/>
          </p:nvPr>
        </p:nvSpPr>
        <p:spPr>
          <a:xfrm>
            <a:off x="504000" y="225720"/>
            <a:ext cx="9071640" cy="4390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s-CL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CL" sz="3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060"/>
              </a:spcAft>
              <a:buNone/>
            </a:pPr>
            <a:endParaRPr b="0" lang="es-CL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060"/>
              </a:spcAft>
              <a:buNone/>
            </a:pPr>
            <a:endParaRPr b="0" lang="es-CL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0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060"/>
              </a:spcAft>
              <a:buNone/>
            </a:pPr>
            <a:endParaRPr b="0" lang="es-CL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CL" sz="3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060"/>
              </a:spcAft>
              <a:buNone/>
            </a:pPr>
            <a:endParaRPr b="0" lang="es-CL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060"/>
              </a:spcAft>
              <a:buNone/>
            </a:pPr>
            <a:endParaRPr b="0" lang="es-CL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4" name="PlaceHolder 4"/>
          <p:cNvSpPr>
            <a:spLocks noGrp="1"/>
          </p:cNvSpPr>
          <p:nvPr>
            <p:ph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060"/>
              </a:spcAft>
              <a:buNone/>
            </a:pPr>
            <a:endParaRPr b="0" lang="es-CL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CL" sz="3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060"/>
              </a:spcAft>
              <a:buNone/>
            </a:pPr>
            <a:endParaRPr b="0" lang="es-CL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060"/>
              </a:spcAft>
              <a:buNone/>
            </a:pPr>
            <a:endParaRPr b="0" lang="es-CL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8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060"/>
              </a:spcAft>
              <a:buNone/>
            </a:pPr>
            <a:endParaRPr b="0" lang="es-CL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-54000" y="18720"/>
            <a:ext cx="702000" cy="702000"/>
          </a:xfrm>
          <a:custGeom>
            <a:avLst/>
            <a:gdLst>
              <a:gd name="textAreaLeft" fmla="*/ 0 w 702000"/>
              <a:gd name="textAreaRight" fmla="*/ 702360 w 702000"/>
              <a:gd name="textAreaTop" fmla="*/ 0 h 702000"/>
              <a:gd name="textAreaBottom" fmla="*/ 702360 h 70200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endParaRPr b="0" lang="es-C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" name=""/>
          <p:cNvSpPr/>
          <p:nvPr/>
        </p:nvSpPr>
        <p:spPr>
          <a:xfrm>
            <a:off x="-414000" y="558720"/>
            <a:ext cx="702000" cy="702000"/>
          </a:xfrm>
          <a:custGeom>
            <a:avLst/>
            <a:gdLst>
              <a:gd name="textAreaLeft" fmla="*/ 0 w 702000"/>
              <a:gd name="textAreaRight" fmla="*/ 702360 w 702000"/>
              <a:gd name="textAreaTop" fmla="*/ 0 h 702000"/>
              <a:gd name="textAreaBottom" fmla="*/ 702360 h 70200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endParaRPr b="0" lang="es-C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1350000" y="18720"/>
            <a:ext cx="702000" cy="702000"/>
          </a:xfrm>
          <a:custGeom>
            <a:avLst/>
            <a:gdLst>
              <a:gd name="textAreaLeft" fmla="*/ 0 w 702000"/>
              <a:gd name="textAreaRight" fmla="*/ 702360 w 702000"/>
              <a:gd name="textAreaTop" fmla="*/ 0 h 702000"/>
              <a:gd name="textAreaBottom" fmla="*/ 702360 h 70200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endParaRPr b="0" lang="es-C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>
            <a:off x="648000" y="18720"/>
            <a:ext cx="702000" cy="702000"/>
          </a:xfrm>
          <a:custGeom>
            <a:avLst/>
            <a:gdLst>
              <a:gd name="textAreaLeft" fmla="*/ 0 w 702000"/>
              <a:gd name="textAreaRight" fmla="*/ 702360 w 702000"/>
              <a:gd name="textAreaTop" fmla="*/ 0 h 702000"/>
              <a:gd name="textAreaBottom" fmla="*/ 702360 h 70200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endParaRPr b="0" lang="es-C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"/>
          <p:cNvSpPr/>
          <p:nvPr/>
        </p:nvSpPr>
        <p:spPr>
          <a:xfrm>
            <a:off x="990000" y="558720"/>
            <a:ext cx="702000" cy="702000"/>
          </a:xfrm>
          <a:custGeom>
            <a:avLst/>
            <a:gdLst>
              <a:gd name="textAreaLeft" fmla="*/ 0 w 702000"/>
              <a:gd name="textAreaRight" fmla="*/ 702360 w 702000"/>
              <a:gd name="textAreaTop" fmla="*/ 0 h 702000"/>
              <a:gd name="textAreaBottom" fmla="*/ 702360 h 70200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endParaRPr b="0" lang="es-C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"/>
          <p:cNvSpPr/>
          <p:nvPr/>
        </p:nvSpPr>
        <p:spPr>
          <a:xfrm>
            <a:off x="2394000" y="558720"/>
            <a:ext cx="702000" cy="702000"/>
          </a:xfrm>
          <a:custGeom>
            <a:avLst/>
            <a:gdLst>
              <a:gd name="textAreaLeft" fmla="*/ 0 w 702000"/>
              <a:gd name="textAreaRight" fmla="*/ 702360 w 702000"/>
              <a:gd name="textAreaTop" fmla="*/ 0 h 702000"/>
              <a:gd name="textAreaBottom" fmla="*/ 702360 h 70200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endParaRPr b="0" lang="es-C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"/>
          <p:cNvSpPr/>
          <p:nvPr/>
        </p:nvSpPr>
        <p:spPr>
          <a:xfrm>
            <a:off x="1692000" y="558720"/>
            <a:ext cx="702000" cy="702000"/>
          </a:xfrm>
          <a:custGeom>
            <a:avLst/>
            <a:gdLst>
              <a:gd name="textAreaLeft" fmla="*/ 0 w 702000"/>
              <a:gd name="textAreaRight" fmla="*/ 702360 w 702000"/>
              <a:gd name="textAreaTop" fmla="*/ 0 h 702000"/>
              <a:gd name="textAreaBottom" fmla="*/ 702360 h 70200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endParaRPr b="0" lang="es-C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"/>
          <p:cNvSpPr/>
          <p:nvPr/>
        </p:nvSpPr>
        <p:spPr>
          <a:xfrm>
            <a:off x="2754000" y="18720"/>
            <a:ext cx="702000" cy="702000"/>
          </a:xfrm>
          <a:custGeom>
            <a:avLst/>
            <a:gdLst>
              <a:gd name="textAreaLeft" fmla="*/ 0 w 702000"/>
              <a:gd name="textAreaRight" fmla="*/ 702360 w 702000"/>
              <a:gd name="textAreaTop" fmla="*/ 0 h 702000"/>
              <a:gd name="textAreaBottom" fmla="*/ 702360 h 70200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endParaRPr b="0" lang="es-C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"/>
          <p:cNvSpPr/>
          <p:nvPr/>
        </p:nvSpPr>
        <p:spPr>
          <a:xfrm>
            <a:off x="2052000" y="720"/>
            <a:ext cx="702000" cy="702000"/>
          </a:xfrm>
          <a:custGeom>
            <a:avLst/>
            <a:gdLst>
              <a:gd name="textAreaLeft" fmla="*/ 0 w 702000"/>
              <a:gd name="textAreaRight" fmla="*/ 702360 w 702000"/>
              <a:gd name="textAreaTop" fmla="*/ 0 h 702000"/>
              <a:gd name="textAreaBottom" fmla="*/ 702360 h 70200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endParaRPr b="0" lang="es-C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"/>
          <p:cNvSpPr/>
          <p:nvPr/>
        </p:nvSpPr>
        <p:spPr>
          <a:xfrm>
            <a:off x="3456000" y="18720"/>
            <a:ext cx="702000" cy="702000"/>
          </a:xfrm>
          <a:custGeom>
            <a:avLst/>
            <a:gdLst>
              <a:gd name="textAreaLeft" fmla="*/ 0 w 702000"/>
              <a:gd name="textAreaRight" fmla="*/ 702360 w 702000"/>
              <a:gd name="textAreaTop" fmla="*/ 0 h 702000"/>
              <a:gd name="textAreaBottom" fmla="*/ 702360 h 70200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endParaRPr b="0" lang="es-C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"/>
          <p:cNvSpPr/>
          <p:nvPr/>
        </p:nvSpPr>
        <p:spPr>
          <a:xfrm>
            <a:off x="3096000" y="558720"/>
            <a:ext cx="702000" cy="702000"/>
          </a:xfrm>
          <a:custGeom>
            <a:avLst/>
            <a:gdLst>
              <a:gd name="textAreaLeft" fmla="*/ 0 w 702000"/>
              <a:gd name="textAreaRight" fmla="*/ 702360 w 702000"/>
              <a:gd name="textAreaTop" fmla="*/ 0 h 702000"/>
              <a:gd name="textAreaBottom" fmla="*/ 702360 h 70200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endParaRPr b="0" lang="es-C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"/>
          <p:cNvSpPr/>
          <p:nvPr/>
        </p:nvSpPr>
        <p:spPr>
          <a:xfrm>
            <a:off x="4140000" y="18720"/>
            <a:ext cx="702000" cy="702000"/>
          </a:xfrm>
          <a:custGeom>
            <a:avLst/>
            <a:gdLst>
              <a:gd name="textAreaLeft" fmla="*/ 0 w 702000"/>
              <a:gd name="textAreaRight" fmla="*/ 702360 w 702000"/>
              <a:gd name="textAreaTop" fmla="*/ 0 h 702000"/>
              <a:gd name="textAreaBottom" fmla="*/ 702360 h 70200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endParaRPr b="0" lang="es-C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"/>
          <p:cNvSpPr/>
          <p:nvPr/>
        </p:nvSpPr>
        <p:spPr>
          <a:xfrm>
            <a:off x="4500000" y="558720"/>
            <a:ext cx="702000" cy="702000"/>
          </a:xfrm>
          <a:custGeom>
            <a:avLst/>
            <a:gdLst>
              <a:gd name="textAreaLeft" fmla="*/ 0 w 702000"/>
              <a:gd name="textAreaRight" fmla="*/ 702360 w 702000"/>
              <a:gd name="textAreaTop" fmla="*/ 0 h 702000"/>
              <a:gd name="textAreaBottom" fmla="*/ 702360 h 70200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endParaRPr b="0" lang="es-C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"/>
          <p:cNvSpPr/>
          <p:nvPr/>
        </p:nvSpPr>
        <p:spPr>
          <a:xfrm>
            <a:off x="3798000" y="558720"/>
            <a:ext cx="702000" cy="702000"/>
          </a:xfrm>
          <a:custGeom>
            <a:avLst/>
            <a:gdLst>
              <a:gd name="textAreaLeft" fmla="*/ 0 w 702000"/>
              <a:gd name="textAreaRight" fmla="*/ 702360 w 702000"/>
              <a:gd name="textAreaTop" fmla="*/ 0 h 702000"/>
              <a:gd name="textAreaBottom" fmla="*/ 702360 h 70200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endParaRPr b="0" lang="es-C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"/>
          <p:cNvSpPr/>
          <p:nvPr/>
        </p:nvSpPr>
        <p:spPr>
          <a:xfrm>
            <a:off x="5526000" y="18720"/>
            <a:ext cx="702000" cy="702000"/>
          </a:xfrm>
          <a:custGeom>
            <a:avLst/>
            <a:gdLst>
              <a:gd name="textAreaLeft" fmla="*/ 0 w 702000"/>
              <a:gd name="textAreaRight" fmla="*/ 702360 w 702000"/>
              <a:gd name="textAreaTop" fmla="*/ 0 h 702000"/>
              <a:gd name="textAreaBottom" fmla="*/ 702360 h 70200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endParaRPr b="0" lang="es-C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"/>
          <p:cNvSpPr/>
          <p:nvPr/>
        </p:nvSpPr>
        <p:spPr>
          <a:xfrm>
            <a:off x="4842000" y="18720"/>
            <a:ext cx="702000" cy="702000"/>
          </a:xfrm>
          <a:custGeom>
            <a:avLst/>
            <a:gdLst>
              <a:gd name="textAreaLeft" fmla="*/ 0 w 702000"/>
              <a:gd name="textAreaRight" fmla="*/ 702360 w 702000"/>
              <a:gd name="textAreaTop" fmla="*/ 0 h 702000"/>
              <a:gd name="textAreaBottom" fmla="*/ 702360 h 70200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endParaRPr b="0" lang="es-C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"/>
          <p:cNvSpPr/>
          <p:nvPr/>
        </p:nvSpPr>
        <p:spPr>
          <a:xfrm>
            <a:off x="5202000" y="558720"/>
            <a:ext cx="702000" cy="702000"/>
          </a:xfrm>
          <a:custGeom>
            <a:avLst/>
            <a:gdLst>
              <a:gd name="textAreaLeft" fmla="*/ 0 w 702000"/>
              <a:gd name="textAreaRight" fmla="*/ 702360 w 702000"/>
              <a:gd name="textAreaTop" fmla="*/ 0 h 702000"/>
              <a:gd name="textAreaBottom" fmla="*/ 702360 h 70200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endParaRPr b="0" lang="es-C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"/>
          <p:cNvSpPr/>
          <p:nvPr/>
        </p:nvSpPr>
        <p:spPr>
          <a:xfrm>
            <a:off x="6606000" y="558720"/>
            <a:ext cx="702000" cy="702000"/>
          </a:xfrm>
          <a:custGeom>
            <a:avLst/>
            <a:gdLst>
              <a:gd name="textAreaLeft" fmla="*/ 0 w 702000"/>
              <a:gd name="textAreaRight" fmla="*/ 702360 w 702000"/>
              <a:gd name="textAreaTop" fmla="*/ 0 h 702000"/>
              <a:gd name="textAreaBottom" fmla="*/ 702360 h 70200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endParaRPr b="0" lang="es-C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"/>
          <p:cNvSpPr/>
          <p:nvPr/>
        </p:nvSpPr>
        <p:spPr>
          <a:xfrm>
            <a:off x="5904000" y="558720"/>
            <a:ext cx="702000" cy="702000"/>
          </a:xfrm>
          <a:custGeom>
            <a:avLst/>
            <a:gdLst>
              <a:gd name="textAreaLeft" fmla="*/ 0 w 702000"/>
              <a:gd name="textAreaRight" fmla="*/ 702360 w 702000"/>
              <a:gd name="textAreaTop" fmla="*/ 0 h 702000"/>
              <a:gd name="textAreaBottom" fmla="*/ 702360 h 70200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endParaRPr b="0" lang="es-C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"/>
          <p:cNvSpPr/>
          <p:nvPr/>
        </p:nvSpPr>
        <p:spPr>
          <a:xfrm>
            <a:off x="6930000" y="18720"/>
            <a:ext cx="702000" cy="702000"/>
          </a:xfrm>
          <a:custGeom>
            <a:avLst/>
            <a:gdLst>
              <a:gd name="textAreaLeft" fmla="*/ 0 w 702000"/>
              <a:gd name="textAreaRight" fmla="*/ 702360 w 702000"/>
              <a:gd name="textAreaTop" fmla="*/ 0 h 702000"/>
              <a:gd name="textAreaBottom" fmla="*/ 702360 h 70200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endParaRPr b="0" lang="es-C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"/>
          <p:cNvSpPr/>
          <p:nvPr/>
        </p:nvSpPr>
        <p:spPr>
          <a:xfrm>
            <a:off x="6228000" y="18720"/>
            <a:ext cx="702000" cy="702000"/>
          </a:xfrm>
          <a:custGeom>
            <a:avLst/>
            <a:gdLst>
              <a:gd name="textAreaLeft" fmla="*/ 0 w 702000"/>
              <a:gd name="textAreaRight" fmla="*/ 702360 w 702000"/>
              <a:gd name="textAreaTop" fmla="*/ 0 h 702000"/>
              <a:gd name="textAreaBottom" fmla="*/ 702360 h 70200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endParaRPr b="0" lang="es-C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"/>
          <p:cNvSpPr/>
          <p:nvPr/>
        </p:nvSpPr>
        <p:spPr>
          <a:xfrm>
            <a:off x="7632000" y="18720"/>
            <a:ext cx="702000" cy="702000"/>
          </a:xfrm>
          <a:custGeom>
            <a:avLst/>
            <a:gdLst>
              <a:gd name="textAreaLeft" fmla="*/ 0 w 702000"/>
              <a:gd name="textAreaRight" fmla="*/ 702360 w 702000"/>
              <a:gd name="textAreaTop" fmla="*/ 0 h 702000"/>
              <a:gd name="textAreaBottom" fmla="*/ 702360 h 70200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endParaRPr b="0" lang="es-C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"/>
          <p:cNvSpPr/>
          <p:nvPr/>
        </p:nvSpPr>
        <p:spPr>
          <a:xfrm>
            <a:off x="7308000" y="558720"/>
            <a:ext cx="702000" cy="702000"/>
          </a:xfrm>
          <a:custGeom>
            <a:avLst/>
            <a:gdLst>
              <a:gd name="textAreaLeft" fmla="*/ 0 w 702000"/>
              <a:gd name="textAreaRight" fmla="*/ 702360 w 702000"/>
              <a:gd name="textAreaTop" fmla="*/ 0 h 702000"/>
              <a:gd name="textAreaBottom" fmla="*/ 702360 h 70200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endParaRPr b="0" lang="es-C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"/>
          <p:cNvSpPr/>
          <p:nvPr/>
        </p:nvSpPr>
        <p:spPr>
          <a:xfrm>
            <a:off x="8334000" y="18720"/>
            <a:ext cx="702000" cy="702000"/>
          </a:xfrm>
          <a:custGeom>
            <a:avLst/>
            <a:gdLst>
              <a:gd name="textAreaLeft" fmla="*/ 0 w 702000"/>
              <a:gd name="textAreaRight" fmla="*/ 702360 w 702000"/>
              <a:gd name="textAreaTop" fmla="*/ 0 h 702000"/>
              <a:gd name="textAreaBottom" fmla="*/ 702360 h 70200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de59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endParaRPr b="0" lang="es-C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"/>
          <p:cNvSpPr/>
          <p:nvPr/>
        </p:nvSpPr>
        <p:spPr>
          <a:xfrm>
            <a:off x="8010000" y="558720"/>
            <a:ext cx="702000" cy="702000"/>
          </a:xfrm>
          <a:custGeom>
            <a:avLst/>
            <a:gdLst>
              <a:gd name="textAreaLeft" fmla="*/ 0 w 702000"/>
              <a:gd name="textAreaRight" fmla="*/ 702360 w 702000"/>
              <a:gd name="textAreaTop" fmla="*/ 0 h 702000"/>
              <a:gd name="textAreaBottom" fmla="*/ 702360 h 70200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endParaRPr b="0" lang="es-C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"/>
          <p:cNvSpPr/>
          <p:nvPr/>
        </p:nvSpPr>
        <p:spPr>
          <a:xfrm>
            <a:off x="9414000" y="558720"/>
            <a:ext cx="702000" cy="702000"/>
          </a:xfrm>
          <a:custGeom>
            <a:avLst/>
            <a:gdLst>
              <a:gd name="textAreaLeft" fmla="*/ 0 w 702000"/>
              <a:gd name="textAreaRight" fmla="*/ 702360 w 702000"/>
              <a:gd name="textAreaTop" fmla="*/ 0 h 702000"/>
              <a:gd name="textAreaBottom" fmla="*/ 702360 h 70200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endParaRPr b="0" lang="es-C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"/>
          <p:cNvSpPr/>
          <p:nvPr/>
        </p:nvSpPr>
        <p:spPr>
          <a:xfrm>
            <a:off x="8712000" y="558720"/>
            <a:ext cx="702000" cy="702000"/>
          </a:xfrm>
          <a:custGeom>
            <a:avLst/>
            <a:gdLst>
              <a:gd name="textAreaLeft" fmla="*/ 0 w 702000"/>
              <a:gd name="textAreaRight" fmla="*/ 702360 w 702000"/>
              <a:gd name="textAreaTop" fmla="*/ 0 h 702000"/>
              <a:gd name="textAreaBottom" fmla="*/ 702360 h 70200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endParaRPr b="0" lang="es-C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"/>
          <p:cNvSpPr/>
          <p:nvPr/>
        </p:nvSpPr>
        <p:spPr>
          <a:xfrm>
            <a:off x="9738000" y="18720"/>
            <a:ext cx="702000" cy="702000"/>
          </a:xfrm>
          <a:custGeom>
            <a:avLst/>
            <a:gdLst>
              <a:gd name="textAreaLeft" fmla="*/ 0 w 702000"/>
              <a:gd name="textAreaRight" fmla="*/ 702360 w 702000"/>
              <a:gd name="textAreaTop" fmla="*/ 0 h 702000"/>
              <a:gd name="textAreaBottom" fmla="*/ 702360 h 70200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endParaRPr b="0" lang="es-C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"/>
          <p:cNvSpPr/>
          <p:nvPr/>
        </p:nvSpPr>
        <p:spPr>
          <a:xfrm>
            <a:off x="9036000" y="18720"/>
            <a:ext cx="702000" cy="702000"/>
          </a:xfrm>
          <a:custGeom>
            <a:avLst/>
            <a:gdLst>
              <a:gd name="textAreaLeft" fmla="*/ 0 w 702000"/>
              <a:gd name="textAreaRight" fmla="*/ 702360 w 702000"/>
              <a:gd name="textAreaTop" fmla="*/ 0 h 702000"/>
              <a:gd name="textAreaBottom" fmla="*/ 702360 h 70200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endParaRPr b="0" lang="es-C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"/>
          <p:cNvSpPr/>
          <p:nvPr/>
        </p:nvSpPr>
        <p:spPr>
          <a:xfrm>
            <a:off x="288000" y="558720"/>
            <a:ext cx="702000" cy="702000"/>
          </a:xfrm>
          <a:custGeom>
            <a:avLst/>
            <a:gdLst>
              <a:gd name="textAreaLeft" fmla="*/ 0 w 702000"/>
              <a:gd name="textAreaRight" fmla="*/ 702360 w 702000"/>
              <a:gd name="textAreaTop" fmla="*/ 0 h 702000"/>
              <a:gd name="textAreaBottom" fmla="*/ 702360 h 70200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de59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endParaRPr b="0" lang="es-CL" sz="1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30" name=""/>
          <p:cNvGrpSpPr/>
          <p:nvPr/>
        </p:nvGrpSpPr>
        <p:grpSpPr>
          <a:xfrm>
            <a:off x="-360000" y="4914000"/>
            <a:ext cx="10854000" cy="1242000"/>
            <a:chOff x="-360000" y="4914000"/>
            <a:chExt cx="10854000" cy="1242000"/>
          </a:xfrm>
        </p:grpSpPr>
        <p:sp>
          <p:nvSpPr>
            <p:cNvPr id="31" name=""/>
            <p:cNvSpPr/>
            <p:nvPr/>
          </p:nvSpPr>
          <p:spPr>
            <a:xfrm flipH="1">
              <a:off x="9432000" y="4914000"/>
              <a:ext cx="702000" cy="702000"/>
            </a:xfrm>
            <a:custGeom>
              <a:avLst/>
              <a:gdLst>
                <a:gd name="textAreaLeft" fmla="*/ 360 w 702000"/>
                <a:gd name="textAreaRight" fmla="*/ 702720 w 702000"/>
                <a:gd name="textAreaTop" fmla="*/ 0 h 702000"/>
                <a:gd name="textAreaBottom" fmla="*/ 702360 h 70200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9000" rIns="99000" tIns="54000" bIns="54000" anchor="ctr">
              <a:noAutofit/>
            </a:bodyPr>
            <a:p>
              <a:endParaRPr b="0" lang="es-CL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32" name=""/>
            <p:cNvSpPr/>
            <p:nvPr/>
          </p:nvSpPr>
          <p:spPr>
            <a:xfrm flipH="1">
              <a:off x="9792000" y="5454000"/>
              <a:ext cx="702000" cy="702000"/>
            </a:xfrm>
            <a:custGeom>
              <a:avLst/>
              <a:gdLst>
                <a:gd name="textAreaLeft" fmla="*/ 360 w 702000"/>
                <a:gd name="textAreaRight" fmla="*/ 702720 w 702000"/>
                <a:gd name="textAreaTop" fmla="*/ 0 h 702000"/>
                <a:gd name="textAreaBottom" fmla="*/ 702360 h 70200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9000" rIns="99000" tIns="54000" bIns="54000" anchor="ctr">
              <a:noAutofit/>
            </a:bodyPr>
            <a:p>
              <a:endParaRPr b="0" lang="es-CL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33" name=""/>
            <p:cNvSpPr/>
            <p:nvPr/>
          </p:nvSpPr>
          <p:spPr>
            <a:xfrm flipH="1">
              <a:off x="8028000" y="4914000"/>
              <a:ext cx="702000" cy="702000"/>
            </a:xfrm>
            <a:custGeom>
              <a:avLst/>
              <a:gdLst>
                <a:gd name="textAreaLeft" fmla="*/ 360 w 702000"/>
                <a:gd name="textAreaRight" fmla="*/ 702720 w 702000"/>
                <a:gd name="textAreaTop" fmla="*/ 0 h 702000"/>
                <a:gd name="textAreaBottom" fmla="*/ 702360 h 70200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9000" rIns="99000" tIns="54000" bIns="54000" anchor="ctr">
              <a:noAutofit/>
            </a:bodyPr>
            <a:p>
              <a:endParaRPr b="0" lang="es-CL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34" name=""/>
            <p:cNvSpPr/>
            <p:nvPr/>
          </p:nvSpPr>
          <p:spPr>
            <a:xfrm flipH="1">
              <a:off x="8730000" y="4914000"/>
              <a:ext cx="702000" cy="702000"/>
            </a:xfrm>
            <a:custGeom>
              <a:avLst/>
              <a:gdLst>
                <a:gd name="textAreaLeft" fmla="*/ 360 w 702000"/>
                <a:gd name="textAreaRight" fmla="*/ 702720 w 702000"/>
                <a:gd name="textAreaTop" fmla="*/ 0 h 702000"/>
                <a:gd name="textAreaBottom" fmla="*/ 702360 h 70200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de59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9000" rIns="99000" tIns="54000" bIns="54000" anchor="ctr">
              <a:noAutofit/>
            </a:bodyPr>
            <a:p>
              <a:endParaRPr b="0" lang="es-CL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35" name=""/>
            <p:cNvSpPr/>
            <p:nvPr/>
          </p:nvSpPr>
          <p:spPr>
            <a:xfrm flipH="1">
              <a:off x="8388000" y="5454000"/>
              <a:ext cx="702000" cy="702000"/>
            </a:xfrm>
            <a:custGeom>
              <a:avLst/>
              <a:gdLst>
                <a:gd name="textAreaLeft" fmla="*/ 360 w 702000"/>
                <a:gd name="textAreaRight" fmla="*/ 702720 w 702000"/>
                <a:gd name="textAreaTop" fmla="*/ 0 h 702000"/>
                <a:gd name="textAreaBottom" fmla="*/ 702360 h 70200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9000" rIns="99000" tIns="54000" bIns="54000" anchor="ctr">
              <a:noAutofit/>
            </a:bodyPr>
            <a:p>
              <a:endParaRPr b="0" lang="es-CL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36" name=""/>
            <p:cNvSpPr/>
            <p:nvPr/>
          </p:nvSpPr>
          <p:spPr>
            <a:xfrm flipH="1">
              <a:off x="6984000" y="5454000"/>
              <a:ext cx="702000" cy="702000"/>
            </a:xfrm>
            <a:custGeom>
              <a:avLst/>
              <a:gdLst>
                <a:gd name="textAreaLeft" fmla="*/ 360 w 702000"/>
                <a:gd name="textAreaRight" fmla="*/ 702720 w 702000"/>
                <a:gd name="textAreaTop" fmla="*/ 0 h 702000"/>
                <a:gd name="textAreaBottom" fmla="*/ 702360 h 70200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9000" rIns="99000" tIns="54000" bIns="54000" anchor="ctr">
              <a:noAutofit/>
            </a:bodyPr>
            <a:p>
              <a:endParaRPr b="0" lang="es-CL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37" name=""/>
            <p:cNvSpPr/>
            <p:nvPr/>
          </p:nvSpPr>
          <p:spPr>
            <a:xfrm flipH="1">
              <a:off x="7686000" y="5454000"/>
              <a:ext cx="702000" cy="702000"/>
            </a:xfrm>
            <a:custGeom>
              <a:avLst/>
              <a:gdLst>
                <a:gd name="textAreaLeft" fmla="*/ 360 w 702000"/>
                <a:gd name="textAreaRight" fmla="*/ 702720 w 702000"/>
                <a:gd name="textAreaTop" fmla="*/ 0 h 702000"/>
                <a:gd name="textAreaBottom" fmla="*/ 702360 h 70200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9000" rIns="99000" tIns="54000" bIns="54000" anchor="ctr">
              <a:noAutofit/>
            </a:bodyPr>
            <a:p>
              <a:endParaRPr b="0" lang="es-CL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38" name=""/>
            <p:cNvSpPr/>
            <p:nvPr/>
          </p:nvSpPr>
          <p:spPr>
            <a:xfrm flipH="1">
              <a:off x="6624000" y="4914000"/>
              <a:ext cx="702000" cy="702000"/>
            </a:xfrm>
            <a:custGeom>
              <a:avLst/>
              <a:gdLst>
                <a:gd name="textAreaLeft" fmla="*/ 360 w 702000"/>
                <a:gd name="textAreaRight" fmla="*/ 702720 w 702000"/>
                <a:gd name="textAreaTop" fmla="*/ 0 h 702000"/>
                <a:gd name="textAreaBottom" fmla="*/ 702360 h 70200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9000" rIns="99000" tIns="54000" bIns="54000" anchor="ctr">
              <a:noAutofit/>
            </a:bodyPr>
            <a:p>
              <a:endParaRPr b="0" lang="es-CL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39" name=""/>
            <p:cNvSpPr/>
            <p:nvPr/>
          </p:nvSpPr>
          <p:spPr>
            <a:xfrm flipH="1">
              <a:off x="7326000" y="4914000"/>
              <a:ext cx="702000" cy="702000"/>
            </a:xfrm>
            <a:custGeom>
              <a:avLst/>
              <a:gdLst>
                <a:gd name="textAreaLeft" fmla="*/ 360 w 702000"/>
                <a:gd name="textAreaRight" fmla="*/ 702720 w 702000"/>
                <a:gd name="textAreaTop" fmla="*/ 0 h 702000"/>
                <a:gd name="textAreaBottom" fmla="*/ 702360 h 70200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9000" rIns="99000" tIns="54000" bIns="54000" anchor="ctr">
              <a:noAutofit/>
            </a:bodyPr>
            <a:p>
              <a:endParaRPr b="0" lang="es-CL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40" name=""/>
            <p:cNvSpPr/>
            <p:nvPr/>
          </p:nvSpPr>
          <p:spPr>
            <a:xfrm flipH="1">
              <a:off x="5922000" y="4914000"/>
              <a:ext cx="702000" cy="702000"/>
            </a:xfrm>
            <a:custGeom>
              <a:avLst/>
              <a:gdLst>
                <a:gd name="textAreaLeft" fmla="*/ 360 w 702000"/>
                <a:gd name="textAreaRight" fmla="*/ 702720 w 702000"/>
                <a:gd name="textAreaTop" fmla="*/ 0 h 702000"/>
                <a:gd name="textAreaBottom" fmla="*/ 702360 h 70200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9000" rIns="99000" tIns="54000" bIns="54000" anchor="ctr">
              <a:noAutofit/>
            </a:bodyPr>
            <a:p>
              <a:endParaRPr b="0" lang="es-CL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41" name=""/>
            <p:cNvSpPr/>
            <p:nvPr/>
          </p:nvSpPr>
          <p:spPr>
            <a:xfrm flipH="1">
              <a:off x="6282000" y="5454000"/>
              <a:ext cx="702000" cy="702000"/>
            </a:xfrm>
            <a:custGeom>
              <a:avLst/>
              <a:gdLst>
                <a:gd name="textAreaLeft" fmla="*/ 360 w 702000"/>
                <a:gd name="textAreaRight" fmla="*/ 702720 w 702000"/>
                <a:gd name="textAreaTop" fmla="*/ 0 h 702000"/>
                <a:gd name="textAreaBottom" fmla="*/ 702360 h 70200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9000" rIns="99000" tIns="54000" bIns="54000" anchor="ctr">
              <a:noAutofit/>
            </a:bodyPr>
            <a:p>
              <a:endParaRPr b="0" lang="es-CL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42" name=""/>
            <p:cNvSpPr/>
            <p:nvPr/>
          </p:nvSpPr>
          <p:spPr>
            <a:xfrm flipH="1">
              <a:off x="5238000" y="4914000"/>
              <a:ext cx="702000" cy="702000"/>
            </a:xfrm>
            <a:custGeom>
              <a:avLst/>
              <a:gdLst>
                <a:gd name="textAreaLeft" fmla="*/ 360 w 702000"/>
                <a:gd name="textAreaRight" fmla="*/ 702720 w 702000"/>
                <a:gd name="textAreaTop" fmla="*/ 0 h 702000"/>
                <a:gd name="textAreaBottom" fmla="*/ 702360 h 70200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9000" rIns="99000" tIns="54000" bIns="54000" anchor="ctr">
              <a:noAutofit/>
            </a:bodyPr>
            <a:p>
              <a:endParaRPr b="0" lang="es-CL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43" name=""/>
            <p:cNvSpPr/>
            <p:nvPr/>
          </p:nvSpPr>
          <p:spPr>
            <a:xfrm flipH="1">
              <a:off x="4878000" y="5454000"/>
              <a:ext cx="702000" cy="702000"/>
            </a:xfrm>
            <a:custGeom>
              <a:avLst/>
              <a:gdLst>
                <a:gd name="textAreaLeft" fmla="*/ 360 w 702000"/>
                <a:gd name="textAreaRight" fmla="*/ 702720 w 702000"/>
                <a:gd name="textAreaTop" fmla="*/ 0 h 702000"/>
                <a:gd name="textAreaBottom" fmla="*/ 702360 h 70200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9000" rIns="99000" tIns="54000" bIns="54000" anchor="ctr">
              <a:noAutofit/>
            </a:bodyPr>
            <a:p>
              <a:endParaRPr b="0" lang="es-CL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44" name=""/>
            <p:cNvSpPr/>
            <p:nvPr/>
          </p:nvSpPr>
          <p:spPr>
            <a:xfrm flipH="1">
              <a:off x="5580000" y="5454000"/>
              <a:ext cx="702000" cy="702000"/>
            </a:xfrm>
            <a:custGeom>
              <a:avLst/>
              <a:gdLst>
                <a:gd name="textAreaLeft" fmla="*/ 360 w 702000"/>
                <a:gd name="textAreaRight" fmla="*/ 702720 w 702000"/>
                <a:gd name="textAreaTop" fmla="*/ 0 h 702000"/>
                <a:gd name="textAreaBottom" fmla="*/ 702360 h 70200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9000" rIns="99000" tIns="54000" bIns="54000" anchor="ctr">
              <a:noAutofit/>
            </a:bodyPr>
            <a:p>
              <a:endParaRPr b="0" lang="es-CL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45" name=""/>
            <p:cNvSpPr/>
            <p:nvPr/>
          </p:nvSpPr>
          <p:spPr>
            <a:xfrm flipH="1">
              <a:off x="3852000" y="4914000"/>
              <a:ext cx="702000" cy="702000"/>
            </a:xfrm>
            <a:custGeom>
              <a:avLst/>
              <a:gdLst>
                <a:gd name="textAreaLeft" fmla="*/ 360 w 702000"/>
                <a:gd name="textAreaRight" fmla="*/ 702720 w 702000"/>
                <a:gd name="textAreaTop" fmla="*/ 0 h 702000"/>
                <a:gd name="textAreaBottom" fmla="*/ 702360 h 70200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9000" rIns="99000" tIns="54000" bIns="54000" anchor="ctr">
              <a:noAutofit/>
            </a:bodyPr>
            <a:p>
              <a:endParaRPr b="0" lang="es-CL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46" name=""/>
            <p:cNvSpPr/>
            <p:nvPr/>
          </p:nvSpPr>
          <p:spPr>
            <a:xfrm flipH="1">
              <a:off x="4536000" y="4914000"/>
              <a:ext cx="702000" cy="702000"/>
            </a:xfrm>
            <a:custGeom>
              <a:avLst/>
              <a:gdLst>
                <a:gd name="textAreaLeft" fmla="*/ 360 w 702000"/>
                <a:gd name="textAreaRight" fmla="*/ 702720 w 702000"/>
                <a:gd name="textAreaTop" fmla="*/ 0 h 702000"/>
                <a:gd name="textAreaBottom" fmla="*/ 702360 h 70200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9000" rIns="99000" tIns="54000" bIns="54000" anchor="ctr">
              <a:noAutofit/>
            </a:bodyPr>
            <a:p>
              <a:endParaRPr b="0" lang="es-CL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47" name=""/>
            <p:cNvSpPr/>
            <p:nvPr/>
          </p:nvSpPr>
          <p:spPr>
            <a:xfrm flipH="1">
              <a:off x="4176000" y="5454000"/>
              <a:ext cx="702000" cy="702000"/>
            </a:xfrm>
            <a:custGeom>
              <a:avLst/>
              <a:gdLst>
                <a:gd name="textAreaLeft" fmla="*/ 360 w 702000"/>
                <a:gd name="textAreaRight" fmla="*/ 702720 w 702000"/>
                <a:gd name="textAreaTop" fmla="*/ 0 h 702000"/>
                <a:gd name="textAreaBottom" fmla="*/ 702360 h 70200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9000" rIns="99000" tIns="54000" bIns="54000" anchor="ctr">
              <a:noAutofit/>
            </a:bodyPr>
            <a:p>
              <a:endParaRPr b="0" lang="es-CL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48" name=""/>
            <p:cNvSpPr/>
            <p:nvPr/>
          </p:nvSpPr>
          <p:spPr>
            <a:xfrm flipH="1">
              <a:off x="2772000" y="5454000"/>
              <a:ext cx="702000" cy="702000"/>
            </a:xfrm>
            <a:custGeom>
              <a:avLst/>
              <a:gdLst>
                <a:gd name="textAreaLeft" fmla="*/ 360 w 702000"/>
                <a:gd name="textAreaRight" fmla="*/ 702720 w 702000"/>
                <a:gd name="textAreaTop" fmla="*/ 0 h 702000"/>
                <a:gd name="textAreaBottom" fmla="*/ 702360 h 70200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9000" rIns="99000" tIns="54000" bIns="54000" anchor="ctr">
              <a:noAutofit/>
            </a:bodyPr>
            <a:p>
              <a:endParaRPr b="0" lang="es-CL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49" name=""/>
            <p:cNvSpPr/>
            <p:nvPr/>
          </p:nvSpPr>
          <p:spPr>
            <a:xfrm flipH="1">
              <a:off x="3474000" y="5454000"/>
              <a:ext cx="702000" cy="702000"/>
            </a:xfrm>
            <a:custGeom>
              <a:avLst/>
              <a:gdLst>
                <a:gd name="textAreaLeft" fmla="*/ 360 w 702000"/>
                <a:gd name="textAreaRight" fmla="*/ 702720 w 702000"/>
                <a:gd name="textAreaTop" fmla="*/ 0 h 702000"/>
                <a:gd name="textAreaBottom" fmla="*/ 702360 h 70200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9000" rIns="99000" tIns="54000" bIns="54000" anchor="ctr">
              <a:noAutofit/>
            </a:bodyPr>
            <a:p>
              <a:endParaRPr b="0" lang="es-CL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50" name=""/>
            <p:cNvSpPr/>
            <p:nvPr/>
          </p:nvSpPr>
          <p:spPr>
            <a:xfrm flipH="1">
              <a:off x="2448000" y="4914000"/>
              <a:ext cx="702000" cy="702000"/>
            </a:xfrm>
            <a:custGeom>
              <a:avLst/>
              <a:gdLst>
                <a:gd name="textAreaLeft" fmla="*/ 360 w 702000"/>
                <a:gd name="textAreaRight" fmla="*/ 702720 w 702000"/>
                <a:gd name="textAreaTop" fmla="*/ 0 h 702000"/>
                <a:gd name="textAreaBottom" fmla="*/ 702360 h 70200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9000" rIns="99000" tIns="54000" bIns="54000" anchor="ctr">
              <a:noAutofit/>
            </a:bodyPr>
            <a:p>
              <a:endParaRPr b="0" lang="es-CL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51" name=""/>
            <p:cNvSpPr/>
            <p:nvPr/>
          </p:nvSpPr>
          <p:spPr>
            <a:xfrm flipH="1">
              <a:off x="3150000" y="4914000"/>
              <a:ext cx="702000" cy="702000"/>
            </a:xfrm>
            <a:custGeom>
              <a:avLst/>
              <a:gdLst>
                <a:gd name="textAreaLeft" fmla="*/ 360 w 702000"/>
                <a:gd name="textAreaRight" fmla="*/ 702720 w 702000"/>
                <a:gd name="textAreaTop" fmla="*/ 0 h 702000"/>
                <a:gd name="textAreaBottom" fmla="*/ 702360 h 70200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9000" rIns="99000" tIns="54000" bIns="54000" anchor="ctr">
              <a:noAutofit/>
            </a:bodyPr>
            <a:p>
              <a:endParaRPr b="0" lang="es-CL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52" name=""/>
            <p:cNvSpPr/>
            <p:nvPr/>
          </p:nvSpPr>
          <p:spPr>
            <a:xfrm flipH="1">
              <a:off x="1746000" y="4914000"/>
              <a:ext cx="702000" cy="702000"/>
            </a:xfrm>
            <a:custGeom>
              <a:avLst/>
              <a:gdLst>
                <a:gd name="textAreaLeft" fmla="*/ 360 w 702000"/>
                <a:gd name="textAreaRight" fmla="*/ 702720 w 702000"/>
                <a:gd name="textAreaTop" fmla="*/ 0 h 702000"/>
                <a:gd name="textAreaBottom" fmla="*/ 702360 h 70200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9000" rIns="99000" tIns="54000" bIns="54000" anchor="ctr">
              <a:noAutofit/>
            </a:bodyPr>
            <a:p>
              <a:endParaRPr b="0" lang="es-CL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53" name=""/>
            <p:cNvSpPr/>
            <p:nvPr/>
          </p:nvSpPr>
          <p:spPr>
            <a:xfrm flipH="1">
              <a:off x="2070000" y="5454000"/>
              <a:ext cx="702000" cy="702000"/>
            </a:xfrm>
            <a:custGeom>
              <a:avLst/>
              <a:gdLst>
                <a:gd name="textAreaLeft" fmla="*/ 360 w 702000"/>
                <a:gd name="textAreaRight" fmla="*/ 702720 w 702000"/>
                <a:gd name="textAreaTop" fmla="*/ 0 h 702000"/>
                <a:gd name="textAreaBottom" fmla="*/ 702360 h 70200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9000" rIns="99000" tIns="54000" bIns="54000" anchor="ctr">
              <a:noAutofit/>
            </a:bodyPr>
            <a:p>
              <a:endParaRPr b="0" lang="es-CL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54" name=""/>
            <p:cNvSpPr/>
            <p:nvPr/>
          </p:nvSpPr>
          <p:spPr>
            <a:xfrm flipH="1">
              <a:off x="1044000" y="4914000"/>
              <a:ext cx="702000" cy="702000"/>
            </a:xfrm>
            <a:custGeom>
              <a:avLst/>
              <a:gdLst>
                <a:gd name="textAreaLeft" fmla="*/ 360 w 702000"/>
                <a:gd name="textAreaRight" fmla="*/ 702720 w 702000"/>
                <a:gd name="textAreaTop" fmla="*/ 0 h 702000"/>
                <a:gd name="textAreaBottom" fmla="*/ 702360 h 70200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9000" rIns="99000" tIns="54000" bIns="54000" anchor="ctr">
              <a:noAutofit/>
            </a:bodyPr>
            <a:p>
              <a:endParaRPr b="0" lang="es-CL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55" name=""/>
            <p:cNvSpPr/>
            <p:nvPr/>
          </p:nvSpPr>
          <p:spPr>
            <a:xfrm flipH="1">
              <a:off x="1368000" y="5454000"/>
              <a:ext cx="702000" cy="702000"/>
            </a:xfrm>
            <a:custGeom>
              <a:avLst/>
              <a:gdLst>
                <a:gd name="textAreaLeft" fmla="*/ 360 w 702000"/>
                <a:gd name="textAreaRight" fmla="*/ 702720 w 702000"/>
                <a:gd name="textAreaTop" fmla="*/ 0 h 702000"/>
                <a:gd name="textAreaBottom" fmla="*/ 702360 h 70200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9000" rIns="99000" tIns="54000" bIns="54000" anchor="ctr">
              <a:noAutofit/>
            </a:bodyPr>
            <a:p>
              <a:endParaRPr b="0" lang="es-CL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56" name=""/>
            <p:cNvSpPr/>
            <p:nvPr/>
          </p:nvSpPr>
          <p:spPr>
            <a:xfrm flipH="1">
              <a:off x="-36000" y="5454000"/>
              <a:ext cx="702000" cy="702000"/>
            </a:xfrm>
            <a:custGeom>
              <a:avLst/>
              <a:gdLst>
                <a:gd name="textAreaLeft" fmla="*/ 360 w 702000"/>
                <a:gd name="textAreaRight" fmla="*/ 702720 w 702000"/>
                <a:gd name="textAreaTop" fmla="*/ 0 h 702000"/>
                <a:gd name="textAreaBottom" fmla="*/ 702360 h 70200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9000" rIns="99000" tIns="54000" bIns="54000" anchor="ctr">
              <a:noAutofit/>
            </a:bodyPr>
            <a:p>
              <a:endParaRPr b="0" lang="es-CL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57" name=""/>
            <p:cNvSpPr/>
            <p:nvPr/>
          </p:nvSpPr>
          <p:spPr>
            <a:xfrm flipH="1">
              <a:off x="666000" y="5454000"/>
              <a:ext cx="702000" cy="702000"/>
            </a:xfrm>
            <a:custGeom>
              <a:avLst/>
              <a:gdLst>
                <a:gd name="textAreaLeft" fmla="*/ 360 w 702000"/>
                <a:gd name="textAreaRight" fmla="*/ 702720 w 702000"/>
                <a:gd name="textAreaTop" fmla="*/ 0 h 702000"/>
                <a:gd name="textAreaBottom" fmla="*/ 702360 h 70200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9000" rIns="99000" tIns="54000" bIns="54000" anchor="ctr">
              <a:noAutofit/>
            </a:bodyPr>
            <a:p>
              <a:endParaRPr b="0" lang="es-CL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58" name=""/>
            <p:cNvSpPr/>
            <p:nvPr/>
          </p:nvSpPr>
          <p:spPr>
            <a:xfrm flipH="1">
              <a:off x="-360000" y="4914000"/>
              <a:ext cx="702000" cy="702000"/>
            </a:xfrm>
            <a:custGeom>
              <a:avLst/>
              <a:gdLst>
                <a:gd name="textAreaLeft" fmla="*/ -360 w 702000"/>
                <a:gd name="textAreaRight" fmla="*/ 702000 w 702000"/>
                <a:gd name="textAreaTop" fmla="*/ 0 h 702000"/>
                <a:gd name="textAreaBottom" fmla="*/ 702360 h 70200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9000" rIns="99000" tIns="54000" bIns="54000" anchor="ctr">
              <a:noAutofit/>
            </a:bodyPr>
            <a:p>
              <a:endParaRPr b="0" lang="es-CL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59" name=""/>
            <p:cNvSpPr/>
            <p:nvPr/>
          </p:nvSpPr>
          <p:spPr>
            <a:xfrm flipH="1">
              <a:off x="342000" y="4914000"/>
              <a:ext cx="702000" cy="702000"/>
            </a:xfrm>
            <a:custGeom>
              <a:avLst/>
              <a:gdLst>
                <a:gd name="textAreaLeft" fmla="*/ 360 w 702000"/>
                <a:gd name="textAreaRight" fmla="*/ 702720 w 702000"/>
                <a:gd name="textAreaTop" fmla="*/ 0 h 702000"/>
                <a:gd name="textAreaBottom" fmla="*/ 702360 h 70200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de59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9000" rIns="99000" tIns="54000" bIns="54000" anchor="ctr">
              <a:noAutofit/>
            </a:bodyPr>
            <a:p>
              <a:endParaRPr b="0" lang="es-CL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60" name=""/>
            <p:cNvSpPr/>
            <p:nvPr/>
          </p:nvSpPr>
          <p:spPr>
            <a:xfrm flipH="1">
              <a:off x="9090000" y="5454000"/>
              <a:ext cx="702000" cy="702000"/>
            </a:xfrm>
            <a:custGeom>
              <a:avLst/>
              <a:gdLst>
                <a:gd name="textAreaLeft" fmla="*/ 360 w 702000"/>
                <a:gd name="textAreaRight" fmla="*/ 702720 w 702000"/>
                <a:gd name="textAreaTop" fmla="*/ 0 h 702000"/>
                <a:gd name="textAreaBottom" fmla="*/ 702360 h 70200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9000" rIns="99000" tIns="54000" bIns="54000" anchor="ctr">
              <a:noAutofit/>
            </a:bodyPr>
            <a:p>
              <a:endParaRPr b="0" lang="es-CL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</p:grpSp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504360" y="1915200"/>
            <a:ext cx="9071640" cy="121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s-CL" sz="3300" spc="-1" strike="noStrike">
                <a:solidFill>
                  <a:srgbClr val="000000"/>
                </a:solidFill>
                <a:latin typeface="Arial"/>
              </a:rPr>
              <a:t>Pulse para editar el formato del texto de título</a:t>
            </a:r>
            <a:endParaRPr b="0" lang="es-CL" sz="3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504000" y="3402000"/>
            <a:ext cx="9071640" cy="864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40000"/>
          </a:bodyPr>
          <a:p>
            <a:pPr marL="172800" indent="-129600">
              <a:spcAft>
                <a:spcPts val="106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CL" sz="2400" spc="-1" strike="noStrike">
                <a:solidFill>
                  <a:srgbClr val="000000"/>
                </a:solidFill>
                <a:latin typeface="Arial"/>
              </a:rPr>
              <a:t>Pulse para editar el formato de texto del esquema</a:t>
            </a:r>
            <a:endParaRPr b="0" lang="es-CL" sz="2400" spc="-1" strike="noStrike">
              <a:solidFill>
                <a:srgbClr val="000000"/>
              </a:solidFill>
              <a:latin typeface="Arial"/>
            </a:endParaRPr>
          </a:p>
          <a:p>
            <a:pPr lvl="1" marL="345600" indent="-129600">
              <a:spcAft>
                <a:spcPts val="850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CL" sz="2100" spc="-1" strike="noStrike">
                <a:solidFill>
                  <a:srgbClr val="000000"/>
                </a:solidFill>
                <a:latin typeface="Arial"/>
              </a:rPr>
              <a:t>Segundo nivel del esquema</a:t>
            </a:r>
            <a:endParaRPr b="0" lang="es-CL" sz="2100" spc="-1" strike="noStrike">
              <a:solidFill>
                <a:srgbClr val="000000"/>
              </a:solidFill>
              <a:latin typeface="Arial"/>
            </a:endParaRPr>
          </a:p>
          <a:p>
            <a:pPr lvl="2" marL="518400" indent="-115200">
              <a:spcAft>
                <a:spcPts val="635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CL" sz="1800" spc="-1" strike="noStrike">
                <a:solidFill>
                  <a:srgbClr val="000000"/>
                </a:solidFill>
                <a:latin typeface="Arial"/>
              </a:rPr>
              <a:t>Tercer nivel del esquema</a:t>
            </a:r>
            <a:endParaRPr b="0" lang="es-CL" sz="1800" spc="-1" strike="noStrike">
              <a:solidFill>
                <a:srgbClr val="000000"/>
              </a:solidFill>
              <a:latin typeface="Arial"/>
            </a:endParaRPr>
          </a:p>
          <a:p>
            <a:pPr lvl="3" marL="691200" indent="-86400">
              <a:spcAft>
                <a:spcPts val="422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CL" sz="1500" spc="-1" strike="noStrike">
                <a:solidFill>
                  <a:srgbClr val="000000"/>
                </a:solidFill>
                <a:latin typeface="Arial"/>
              </a:rPr>
              <a:t>Cuarto nivel del esquema</a:t>
            </a:r>
            <a:endParaRPr b="0" lang="es-CL" sz="1500" spc="-1" strike="noStrike">
              <a:solidFill>
                <a:srgbClr val="000000"/>
              </a:solidFill>
              <a:latin typeface="Arial"/>
            </a:endParaRPr>
          </a:p>
          <a:p>
            <a:pPr lvl="4" marL="864000" indent="-86400">
              <a:spcAft>
                <a:spcPts val="21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CL" sz="1500" spc="-1" strike="noStrike">
                <a:solidFill>
                  <a:srgbClr val="000000"/>
                </a:solidFill>
                <a:latin typeface="Arial"/>
              </a:rPr>
              <a:t>Quinto nivel del esquema</a:t>
            </a:r>
            <a:endParaRPr b="0" lang="es-CL" sz="1500" spc="-1" strike="noStrike">
              <a:solidFill>
                <a:srgbClr val="000000"/>
              </a:solidFill>
              <a:latin typeface="Arial"/>
            </a:endParaRPr>
          </a:p>
          <a:p>
            <a:pPr lvl="5" marL="1036800" indent="-86400">
              <a:spcAft>
                <a:spcPts val="21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CL" sz="1500" spc="-1" strike="noStrike">
                <a:solidFill>
                  <a:srgbClr val="000000"/>
                </a:solidFill>
                <a:latin typeface="Arial"/>
              </a:rPr>
              <a:t>Sexto nivel del esquema</a:t>
            </a:r>
            <a:endParaRPr b="0" lang="es-CL" sz="1500" spc="-1" strike="noStrike">
              <a:solidFill>
                <a:srgbClr val="000000"/>
              </a:solidFill>
              <a:latin typeface="Arial"/>
            </a:endParaRPr>
          </a:p>
          <a:p>
            <a:pPr lvl="6" marL="1209600" indent="-86400">
              <a:spcAft>
                <a:spcPts val="21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CL" sz="1500" spc="-1" strike="noStrike">
                <a:solidFill>
                  <a:srgbClr val="000000"/>
                </a:solidFill>
                <a:latin typeface="Arial"/>
              </a:rPr>
              <a:t>Séptimo nivel del esquema</a:t>
            </a:r>
            <a:endParaRPr b="0" lang="es-CL" sz="15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" name=""/>
          <p:cNvSpPr/>
          <p:nvPr/>
        </p:nvSpPr>
        <p:spPr>
          <a:xfrm>
            <a:off x="-414000" y="-520920"/>
            <a:ext cx="702000" cy="702000"/>
          </a:xfrm>
          <a:custGeom>
            <a:avLst/>
            <a:gdLst>
              <a:gd name="textAreaLeft" fmla="*/ 0 w 702000"/>
              <a:gd name="textAreaRight" fmla="*/ 702360 w 702000"/>
              <a:gd name="textAreaTop" fmla="*/ 0 h 702000"/>
              <a:gd name="textAreaBottom" fmla="*/ 702360 h 70200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endParaRPr b="0" lang="es-C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"/>
          <p:cNvSpPr/>
          <p:nvPr/>
        </p:nvSpPr>
        <p:spPr>
          <a:xfrm>
            <a:off x="990000" y="-520920"/>
            <a:ext cx="702000" cy="702000"/>
          </a:xfrm>
          <a:custGeom>
            <a:avLst/>
            <a:gdLst>
              <a:gd name="textAreaLeft" fmla="*/ 0 w 702000"/>
              <a:gd name="textAreaRight" fmla="*/ 702360 w 702000"/>
              <a:gd name="textAreaTop" fmla="*/ 0 h 702000"/>
              <a:gd name="textAreaBottom" fmla="*/ 702360 h 70200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endParaRPr b="0" lang="es-C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"/>
          <p:cNvSpPr/>
          <p:nvPr/>
        </p:nvSpPr>
        <p:spPr>
          <a:xfrm>
            <a:off x="2394000" y="-520920"/>
            <a:ext cx="702000" cy="702000"/>
          </a:xfrm>
          <a:custGeom>
            <a:avLst/>
            <a:gdLst>
              <a:gd name="textAreaLeft" fmla="*/ 0 w 702000"/>
              <a:gd name="textAreaRight" fmla="*/ 702360 w 702000"/>
              <a:gd name="textAreaTop" fmla="*/ 0 h 702000"/>
              <a:gd name="textAreaBottom" fmla="*/ 702360 h 70200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endParaRPr b="0" lang="es-C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"/>
          <p:cNvSpPr/>
          <p:nvPr/>
        </p:nvSpPr>
        <p:spPr>
          <a:xfrm>
            <a:off x="1692000" y="-520920"/>
            <a:ext cx="702000" cy="702000"/>
          </a:xfrm>
          <a:custGeom>
            <a:avLst/>
            <a:gdLst>
              <a:gd name="textAreaLeft" fmla="*/ 0 w 702000"/>
              <a:gd name="textAreaRight" fmla="*/ 702360 w 702000"/>
              <a:gd name="textAreaTop" fmla="*/ 0 h 702000"/>
              <a:gd name="textAreaBottom" fmla="*/ 702360 h 70200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endParaRPr b="0" lang="es-C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"/>
          <p:cNvSpPr/>
          <p:nvPr/>
        </p:nvSpPr>
        <p:spPr>
          <a:xfrm>
            <a:off x="3096000" y="-520920"/>
            <a:ext cx="702000" cy="702000"/>
          </a:xfrm>
          <a:custGeom>
            <a:avLst/>
            <a:gdLst>
              <a:gd name="textAreaLeft" fmla="*/ 0 w 702000"/>
              <a:gd name="textAreaRight" fmla="*/ 702360 w 702000"/>
              <a:gd name="textAreaTop" fmla="*/ 0 h 702000"/>
              <a:gd name="textAreaBottom" fmla="*/ 702360 h 70200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endParaRPr b="0" lang="es-C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"/>
          <p:cNvSpPr/>
          <p:nvPr/>
        </p:nvSpPr>
        <p:spPr>
          <a:xfrm>
            <a:off x="4500000" y="-520920"/>
            <a:ext cx="702000" cy="702000"/>
          </a:xfrm>
          <a:custGeom>
            <a:avLst/>
            <a:gdLst>
              <a:gd name="textAreaLeft" fmla="*/ 0 w 702000"/>
              <a:gd name="textAreaRight" fmla="*/ 702360 w 702000"/>
              <a:gd name="textAreaTop" fmla="*/ 0 h 702000"/>
              <a:gd name="textAreaBottom" fmla="*/ 702360 h 70200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endParaRPr b="0" lang="es-C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"/>
          <p:cNvSpPr/>
          <p:nvPr/>
        </p:nvSpPr>
        <p:spPr>
          <a:xfrm>
            <a:off x="3798000" y="-520920"/>
            <a:ext cx="702000" cy="702000"/>
          </a:xfrm>
          <a:custGeom>
            <a:avLst/>
            <a:gdLst>
              <a:gd name="textAreaLeft" fmla="*/ 0 w 702000"/>
              <a:gd name="textAreaRight" fmla="*/ 702360 w 702000"/>
              <a:gd name="textAreaTop" fmla="*/ 0 h 702000"/>
              <a:gd name="textAreaBottom" fmla="*/ 702360 h 70200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endParaRPr b="0" lang="es-C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" name=""/>
          <p:cNvSpPr/>
          <p:nvPr/>
        </p:nvSpPr>
        <p:spPr>
          <a:xfrm>
            <a:off x="5202000" y="-520920"/>
            <a:ext cx="702000" cy="702000"/>
          </a:xfrm>
          <a:custGeom>
            <a:avLst/>
            <a:gdLst>
              <a:gd name="textAreaLeft" fmla="*/ 0 w 702000"/>
              <a:gd name="textAreaRight" fmla="*/ 702360 w 702000"/>
              <a:gd name="textAreaTop" fmla="*/ 0 h 702000"/>
              <a:gd name="textAreaBottom" fmla="*/ 702360 h 70200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endParaRPr b="0" lang="es-C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"/>
          <p:cNvSpPr/>
          <p:nvPr/>
        </p:nvSpPr>
        <p:spPr>
          <a:xfrm>
            <a:off x="6606000" y="-520920"/>
            <a:ext cx="702000" cy="702000"/>
          </a:xfrm>
          <a:custGeom>
            <a:avLst/>
            <a:gdLst>
              <a:gd name="textAreaLeft" fmla="*/ 0 w 702000"/>
              <a:gd name="textAreaRight" fmla="*/ 702360 w 702000"/>
              <a:gd name="textAreaTop" fmla="*/ 0 h 702000"/>
              <a:gd name="textAreaBottom" fmla="*/ 702360 h 70200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endParaRPr b="0" lang="es-C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"/>
          <p:cNvSpPr/>
          <p:nvPr/>
        </p:nvSpPr>
        <p:spPr>
          <a:xfrm>
            <a:off x="5904000" y="-520920"/>
            <a:ext cx="702000" cy="702000"/>
          </a:xfrm>
          <a:custGeom>
            <a:avLst/>
            <a:gdLst>
              <a:gd name="textAreaLeft" fmla="*/ 0 w 702000"/>
              <a:gd name="textAreaRight" fmla="*/ 702360 w 702000"/>
              <a:gd name="textAreaTop" fmla="*/ 0 h 702000"/>
              <a:gd name="textAreaBottom" fmla="*/ 702360 h 70200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endParaRPr b="0" lang="es-C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"/>
          <p:cNvSpPr/>
          <p:nvPr/>
        </p:nvSpPr>
        <p:spPr>
          <a:xfrm>
            <a:off x="7308000" y="-520920"/>
            <a:ext cx="702000" cy="702000"/>
          </a:xfrm>
          <a:custGeom>
            <a:avLst/>
            <a:gdLst>
              <a:gd name="textAreaLeft" fmla="*/ 0 w 702000"/>
              <a:gd name="textAreaRight" fmla="*/ 702360 w 702000"/>
              <a:gd name="textAreaTop" fmla="*/ 0 h 702000"/>
              <a:gd name="textAreaBottom" fmla="*/ 702360 h 70200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endParaRPr b="0" lang="es-C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"/>
          <p:cNvSpPr/>
          <p:nvPr/>
        </p:nvSpPr>
        <p:spPr>
          <a:xfrm>
            <a:off x="8010000" y="-520920"/>
            <a:ext cx="702000" cy="702000"/>
          </a:xfrm>
          <a:custGeom>
            <a:avLst/>
            <a:gdLst>
              <a:gd name="textAreaLeft" fmla="*/ 0 w 702000"/>
              <a:gd name="textAreaRight" fmla="*/ 702360 w 702000"/>
              <a:gd name="textAreaTop" fmla="*/ 0 h 702000"/>
              <a:gd name="textAreaBottom" fmla="*/ 702360 h 70200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endParaRPr b="0" lang="es-C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"/>
          <p:cNvSpPr/>
          <p:nvPr/>
        </p:nvSpPr>
        <p:spPr>
          <a:xfrm>
            <a:off x="9414000" y="-520920"/>
            <a:ext cx="702000" cy="702000"/>
          </a:xfrm>
          <a:custGeom>
            <a:avLst/>
            <a:gdLst>
              <a:gd name="textAreaLeft" fmla="*/ 0 w 702000"/>
              <a:gd name="textAreaRight" fmla="*/ 702360 w 702000"/>
              <a:gd name="textAreaTop" fmla="*/ 0 h 702000"/>
              <a:gd name="textAreaBottom" fmla="*/ 702360 h 70200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endParaRPr b="0" lang="es-C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"/>
          <p:cNvSpPr/>
          <p:nvPr/>
        </p:nvSpPr>
        <p:spPr>
          <a:xfrm>
            <a:off x="8712000" y="-520920"/>
            <a:ext cx="702000" cy="702000"/>
          </a:xfrm>
          <a:custGeom>
            <a:avLst/>
            <a:gdLst>
              <a:gd name="textAreaLeft" fmla="*/ 0 w 702000"/>
              <a:gd name="textAreaRight" fmla="*/ 702360 w 702000"/>
              <a:gd name="textAreaTop" fmla="*/ 0 h 702000"/>
              <a:gd name="textAreaBottom" fmla="*/ 702360 h 70200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endParaRPr b="0" lang="es-CL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"/>
          <p:cNvSpPr/>
          <p:nvPr/>
        </p:nvSpPr>
        <p:spPr>
          <a:xfrm>
            <a:off x="288000" y="-520920"/>
            <a:ext cx="702000" cy="702000"/>
          </a:xfrm>
          <a:custGeom>
            <a:avLst/>
            <a:gdLst>
              <a:gd name="textAreaLeft" fmla="*/ 0 w 702000"/>
              <a:gd name="textAreaRight" fmla="*/ 702360 w 702000"/>
              <a:gd name="textAreaTop" fmla="*/ 0 h 702000"/>
              <a:gd name="textAreaBottom" fmla="*/ 702360 h 702000"/>
            </a:gdLst>
            <a:ahLst/>
            <a:rect l="textAreaLeft" t="textAreaTop" r="textAreaRight" b="textAreaBottom"/>
            <a:pathLst>
              <a:path w="1506471" h="131063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f5ce"/>
          </a:solidFill>
          <a:ln w="36000">
            <a:solidFill>
              <a:srgbClr val="ffde5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9000" rIns="99000" tIns="54000" bIns="54000" anchor="ctr">
            <a:noAutofit/>
          </a:bodyPr>
          <a:p>
            <a:endParaRPr b="0" lang="es-CL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4" name=""/>
          <p:cNvGrpSpPr/>
          <p:nvPr/>
        </p:nvGrpSpPr>
        <p:grpSpPr>
          <a:xfrm>
            <a:off x="-360000" y="4896000"/>
            <a:ext cx="10854000" cy="1260000"/>
            <a:chOff x="-360000" y="4896000"/>
            <a:chExt cx="10854000" cy="1260000"/>
          </a:xfrm>
        </p:grpSpPr>
        <p:sp>
          <p:nvSpPr>
            <p:cNvPr id="115" name=""/>
            <p:cNvSpPr/>
            <p:nvPr/>
          </p:nvSpPr>
          <p:spPr>
            <a:xfrm flipH="1">
              <a:off x="9432000" y="4914000"/>
              <a:ext cx="702000" cy="702000"/>
            </a:xfrm>
            <a:custGeom>
              <a:avLst/>
              <a:gdLst>
                <a:gd name="textAreaLeft" fmla="*/ 360 w 702000"/>
                <a:gd name="textAreaRight" fmla="*/ 702720 w 702000"/>
                <a:gd name="textAreaTop" fmla="*/ 0 h 702000"/>
                <a:gd name="textAreaBottom" fmla="*/ 702360 h 70200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cap="rnd"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Autofit/>
            </a:bodyPr>
            <a:p>
              <a:endParaRPr b="0" lang="es-CL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16" name=""/>
            <p:cNvSpPr/>
            <p:nvPr/>
          </p:nvSpPr>
          <p:spPr>
            <a:xfrm flipH="1">
              <a:off x="9792000" y="5454000"/>
              <a:ext cx="702000" cy="702000"/>
            </a:xfrm>
            <a:custGeom>
              <a:avLst/>
              <a:gdLst>
                <a:gd name="textAreaLeft" fmla="*/ 360 w 702000"/>
                <a:gd name="textAreaRight" fmla="*/ 702720 w 702000"/>
                <a:gd name="textAreaTop" fmla="*/ 0 h 702000"/>
                <a:gd name="textAreaBottom" fmla="*/ 702360 h 70200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cap="rnd"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Autofit/>
            </a:bodyPr>
            <a:p>
              <a:endParaRPr b="0" lang="es-CL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17" name=""/>
            <p:cNvSpPr/>
            <p:nvPr/>
          </p:nvSpPr>
          <p:spPr>
            <a:xfrm flipH="1">
              <a:off x="8028000" y="4914000"/>
              <a:ext cx="702000" cy="702000"/>
            </a:xfrm>
            <a:custGeom>
              <a:avLst/>
              <a:gdLst>
                <a:gd name="textAreaLeft" fmla="*/ 360 w 702000"/>
                <a:gd name="textAreaRight" fmla="*/ 702720 w 702000"/>
                <a:gd name="textAreaTop" fmla="*/ 0 h 702000"/>
                <a:gd name="textAreaBottom" fmla="*/ 702360 h 70200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cap="rnd"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Autofit/>
            </a:bodyPr>
            <a:p>
              <a:endParaRPr b="0" lang="es-CL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18" name=""/>
            <p:cNvSpPr/>
            <p:nvPr/>
          </p:nvSpPr>
          <p:spPr>
            <a:xfrm flipH="1">
              <a:off x="8730000" y="4914000"/>
              <a:ext cx="702000" cy="702000"/>
            </a:xfrm>
            <a:custGeom>
              <a:avLst/>
              <a:gdLst>
                <a:gd name="textAreaLeft" fmla="*/ 360 w 702000"/>
                <a:gd name="textAreaRight" fmla="*/ 702720 w 702000"/>
                <a:gd name="textAreaTop" fmla="*/ 0 h 702000"/>
                <a:gd name="textAreaBottom" fmla="*/ 702360 h 70200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de59"/>
            </a:solidFill>
            <a:ln cap="rnd"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Autofit/>
            </a:bodyPr>
            <a:p>
              <a:endParaRPr b="0" lang="es-CL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19" name=""/>
            <p:cNvSpPr/>
            <p:nvPr/>
          </p:nvSpPr>
          <p:spPr>
            <a:xfrm flipH="1">
              <a:off x="8388000" y="5454000"/>
              <a:ext cx="702000" cy="702000"/>
            </a:xfrm>
            <a:custGeom>
              <a:avLst/>
              <a:gdLst>
                <a:gd name="textAreaLeft" fmla="*/ 360 w 702000"/>
                <a:gd name="textAreaRight" fmla="*/ 702720 w 702000"/>
                <a:gd name="textAreaTop" fmla="*/ 0 h 702000"/>
                <a:gd name="textAreaBottom" fmla="*/ 702360 h 70200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cap="rnd"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Autofit/>
            </a:bodyPr>
            <a:p>
              <a:endParaRPr b="0" lang="es-CL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20" name=""/>
            <p:cNvSpPr/>
            <p:nvPr/>
          </p:nvSpPr>
          <p:spPr>
            <a:xfrm flipH="1">
              <a:off x="6984000" y="5454000"/>
              <a:ext cx="702000" cy="702000"/>
            </a:xfrm>
            <a:custGeom>
              <a:avLst/>
              <a:gdLst>
                <a:gd name="textAreaLeft" fmla="*/ 360 w 702000"/>
                <a:gd name="textAreaRight" fmla="*/ 702720 w 702000"/>
                <a:gd name="textAreaTop" fmla="*/ 0 h 702000"/>
                <a:gd name="textAreaBottom" fmla="*/ 702360 h 70200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cap="rnd"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Autofit/>
            </a:bodyPr>
            <a:p>
              <a:endParaRPr b="0" lang="es-CL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21" name=""/>
            <p:cNvSpPr/>
            <p:nvPr/>
          </p:nvSpPr>
          <p:spPr>
            <a:xfrm flipH="1">
              <a:off x="7686000" y="5454000"/>
              <a:ext cx="702000" cy="702000"/>
            </a:xfrm>
            <a:custGeom>
              <a:avLst/>
              <a:gdLst>
                <a:gd name="textAreaLeft" fmla="*/ 360 w 702000"/>
                <a:gd name="textAreaRight" fmla="*/ 702720 w 702000"/>
                <a:gd name="textAreaTop" fmla="*/ 0 h 702000"/>
                <a:gd name="textAreaBottom" fmla="*/ 702360 h 70200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cap="rnd"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Autofit/>
            </a:bodyPr>
            <a:p>
              <a:endParaRPr b="0" lang="es-CL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22" name=""/>
            <p:cNvSpPr/>
            <p:nvPr/>
          </p:nvSpPr>
          <p:spPr>
            <a:xfrm flipH="1">
              <a:off x="6624000" y="4914000"/>
              <a:ext cx="702000" cy="702000"/>
            </a:xfrm>
            <a:custGeom>
              <a:avLst/>
              <a:gdLst>
                <a:gd name="textAreaLeft" fmla="*/ 360 w 702000"/>
                <a:gd name="textAreaRight" fmla="*/ 702720 w 702000"/>
                <a:gd name="textAreaTop" fmla="*/ 0 h 702000"/>
                <a:gd name="textAreaBottom" fmla="*/ 702360 h 70200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cap="rnd"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Autofit/>
            </a:bodyPr>
            <a:p>
              <a:endParaRPr b="0" lang="es-CL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23" name=""/>
            <p:cNvSpPr/>
            <p:nvPr/>
          </p:nvSpPr>
          <p:spPr>
            <a:xfrm flipH="1">
              <a:off x="7326000" y="4896000"/>
              <a:ext cx="702000" cy="702000"/>
            </a:xfrm>
            <a:custGeom>
              <a:avLst/>
              <a:gdLst>
                <a:gd name="textAreaLeft" fmla="*/ 360 w 702000"/>
                <a:gd name="textAreaRight" fmla="*/ 702720 w 702000"/>
                <a:gd name="textAreaTop" fmla="*/ 0 h 702000"/>
                <a:gd name="textAreaBottom" fmla="*/ 702360 h 70200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cap="rnd"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Autofit/>
            </a:bodyPr>
            <a:p>
              <a:endParaRPr b="0" lang="es-CL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24" name=""/>
            <p:cNvSpPr/>
            <p:nvPr/>
          </p:nvSpPr>
          <p:spPr>
            <a:xfrm flipH="1">
              <a:off x="5922000" y="4914000"/>
              <a:ext cx="702000" cy="702000"/>
            </a:xfrm>
            <a:custGeom>
              <a:avLst/>
              <a:gdLst>
                <a:gd name="textAreaLeft" fmla="*/ 360 w 702000"/>
                <a:gd name="textAreaRight" fmla="*/ 702720 w 702000"/>
                <a:gd name="textAreaTop" fmla="*/ 0 h 702000"/>
                <a:gd name="textAreaBottom" fmla="*/ 702360 h 70200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cap="rnd"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Autofit/>
            </a:bodyPr>
            <a:p>
              <a:endParaRPr b="0" lang="es-CL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25" name=""/>
            <p:cNvSpPr/>
            <p:nvPr/>
          </p:nvSpPr>
          <p:spPr>
            <a:xfrm flipH="1">
              <a:off x="6282000" y="5454000"/>
              <a:ext cx="702000" cy="702000"/>
            </a:xfrm>
            <a:custGeom>
              <a:avLst/>
              <a:gdLst>
                <a:gd name="textAreaLeft" fmla="*/ 360 w 702000"/>
                <a:gd name="textAreaRight" fmla="*/ 702720 w 702000"/>
                <a:gd name="textAreaTop" fmla="*/ 0 h 702000"/>
                <a:gd name="textAreaBottom" fmla="*/ 702360 h 70200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cap="rnd"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Autofit/>
            </a:bodyPr>
            <a:p>
              <a:endParaRPr b="0" lang="es-CL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26" name=""/>
            <p:cNvSpPr/>
            <p:nvPr/>
          </p:nvSpPr>
          <p:spPr>
            <a:xfrm flipH="1">
              <a:off x="5238000" y="4914000"/>
              <a:ext cx="702000" cy="702000"/>
            </a:xfrm>
            <a:custGeom>
              <a:avLst/>
              <a:gdLst>
                <a:gd name="textAreaLeft" fmla="*/ 360 w 702000"/>
                <a:gd name="textAreaRight" fmla="*/ 702720 w 702000"/>
                <a:gd name="textAreaTop" fmla="*/ 0 h 702000"/>
                <a:gd name="textAreaBottom" fmla="*/ 702360 h 70200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cap="rnd"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Autofit/>
            </a:bodyPr>
            <a:p>
              <a:endParaRPr b="0" lang="es-CL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27" name=""/>
            <p:cNvSpPr/>
            <p:nvPr/>
          </p:nvSpPr>
          <p:spPr>
            <a:xfrm flipH="1">
              <a:off x="4878000" y="5454000"/>
              <a:ext cx="702000" cy="702000"/>
            </a:xfrm>
            <a:custGeom>
              <a:avLst/>
              <a:gdLst>
                <a:gd name="textAreaLeft" fmla="*/ 360 w 702000"/>
                <a:gd name="textAreaRight" fmla="*/ 702720 w 702000"/>
                <a:gd name="textAreaTop" fmla="*/ 0 h 702000"/>
                <a:gd name="textAreaBottom" fmla="*/ 702360 h 70200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cap="rnd"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Autofit/>
            </a:bodyPr>
            <a:p>
              <a:endParaRPr b="0" lang="es-CL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28" name=""/>
            <p:cNvSpPr/>
            <p:nvPr/>
          </p:nvSpPr>
          <p:spPr>
            <a:xfrm flipH="1">
              <a:off x="5580000" y="5454000"/>
              <a:ext cx="702000" cy="702000"/>
            </a:xfrm>
            <a:custGeom>
              <a:avLst/>
              <a:gdLst>
                <a:gd name="textAreaLeft" fmla="*/ 360 w 702000"/>
                <a:gd name="textAreaRight" fmla="*/ 702720 w 702000"/>
                <a:gd name="textAreaTop" fmla="*/ 0 h 702000"/>
                <a:gd name="textAreaBottom" fmla="*/ 702360 h 70200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cap="rnd"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Autofit/>
            </a:bodyPr>
            <a:p>
              <a:endParaRPr b="0" lang="es-CL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29" name=""/>
            <p:cNvSpPr/>
            <p:nvPr/>
          </p:nvSpPr>
          <p:spPr>
            <a:xfrm flipH="1">
              <a:off x="3852000" y="4914000"/>
              <a:ext cx="702000" cy="702000"/>
            </a:xfrm>
            <a:custGeom>
              <a:avLst/>
              <a:gdLst>
                <a:gd name="textAreaLeft" fmla="*/ 360 w 702000"/>
                <a:gd name="textAreaRight" fmla="*/ 702720 w 702000"/>
                <a:gd name="textAreaTop" fmla="*/ 0 h 702000"/>
                <a:gd name="textAreaBottom" fmla="*/ 702360 h 70200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cap="rnd"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Autofit/>
            </a:bodyPr>
            <a:p>
              <a:endParaRPr b="0" lang="es-CL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30" name=""/>
            <p:cNvSpPr/>
            <p:nvPr/>
          </p:nvSpPr>
          <p:spPr>
            <a:xfrm flipH="1">
              <a:off x="4536000" y="4914000"/>
              <a:ext cx="702000" cy="702000"/>
            </a:xfrm>
            <a:custGeom>
              <a:avLst/>
              <a:gdLst>
                <a:gd name="textAreaLeft" fmla="*/ 360 w 702000"/>
                <a:gd name="textAreaRight" fmla="*/ 702720 w 702000"/>
                <a:gd name="textAreaTop" fmla="*/ 0 h 702000"/>
                <a:gd name="textAreaBottom" fmla="*/ 702360 h 70200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cap="rnd"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Autofit/>
            </a:bodyPr>
            <a:p>
              <a:endParaRPr b="0" lang="es-CL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31" name=""/>
            <p:cNvSpPr/>
            <p:nvPr/>
          </p:nvSpPr>
          <p:spPr>
            <a:xfrm flipH="1">
              <a:off x="4176000" y="5454000"/>
              <a:ext cx="702000" cy="702000"/>
            </a:xfrm>
            <a:custGeom>
              <a:avLst/>
              <a:gdLst>
                <a:gd name="textAreaLeft" fmla="*/ 360 w 702000"/>
                <a:gd name="textAreaRight" fmla="*/ 702720 w 702000"/>
                <a:gd name="textAreaTop" fmla="*/ 0 h 702000"/>
                <a:gd name="textAreaBottom" fmla="*/ 702360 h 70200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cap="rnd"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Autofit/>
            </a:bodyPr>
            <a:p>
              <a:endParaRPr b="0" lang="es-CL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32" name=""/>
            <p:cNvSpPr/>
            <p:nvPr/>
          </p:nvSpPr>
          <p:spPr>
            <a:xfrm flipH="1">
              <a:off x="2772000" y="5454000"/>
              <a:ext cx="702000" cy="702000"/>
            </a:xfrm>
            <a:custGeom>
              <a:avLst/>
              <a:gdLst>
                <a:gd name="textAreaLeft" fmla="*/ 360 w 702000"/>
                <a:gd name="textAreaRight" fmla="*/ 702720 w 702000"/>
                <a:gd name="textAreaTop" fmla="*/ 0 h 702000"/>
                <a:gd name="textAreaBottom" fmla="*/ 702360 h 70200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cap="rnd"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Autofit/>
            </a:bodyPr>
            <a:p>
              <a:endParaRPr b="0" lang="es-CL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33" name=""/>
            <p:cNvSpPr/>
            <p:nvPr/>
          </p:nvSpPr>
          <p:spPr>
            <a:xfrm flipH="1">
              <a:off x="3474000" y="5454000"/>
              <a:ext cx="702000" cy="702000"/>
            </a:xfrm>
            <a:custGeom>
              <a:avLst/>
              <a:gdLst>
                <a:gd name="textAreaLeft" fmla="*/ 360 w 702000"/>
                <a:gd name="textAreaRight" fmla="*/ 702720 w 702000"/>
                <a:gd name="textAreaTop" fmla="*/ 0 h 702000"/>
                <a:gd name="textAreaBottom" fmla="*/ 702360 h 70200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cap="rnd"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Autofit/>
            </a:bodyPr>
            <a:p>
              <a:endParaRPr b="0" lang="es-CL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34" name=""/>
            <p:cNvSpPr/>
            <p:nvPr/>
          </p:nvSpPr>
          <p:spPr>
            <a:xfrm flipH="1">
              <a:off x="2448000" y="4914000"/>
              <a:ext cx="702000" cy="702000"/>
            </a:xfrm>
            <a:custGeom>
              <a:avLst/>
              <a:gdLst>
                <a:gd name="textAreaLeft" fmla="*/ 360 w 702000"/>
                <a:gd name="textAreaRight" fmla="*/ 702720 w 702000"/>
                <a:gd name="textAreaTop" fmla="*/ 0 h 702000"/>
                <a:gd name="textAreaBottom" fmla="*/ 702360 h 70200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cap="rnd"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Autofit/>
            </a:bodyPr>
            <a:p>
              <a:endParaRPr b="0" lang="es-CL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35" name=""/>
            <p:cNvSpPr/>
            <p:nvPr/>
          </p:nvSpPr>
          <p:spPr>
            <a:xfrm flipH="1">
              <a:off x="3150000" y="4914000"/>
              <a:ext cx="702000" cy="702000"/>
            </a:xfrm>
            <a:custGeom>
              <a:avLst/>
              <a:gdLst>
                <a:gd name="textAreaLeft" fmla="*/ 360 w 702000"/>
                <a:gd name="textAreaRight" fmla="*/ 702720 w 702000"/>
                <a:gd name="textAreaTop" fmla="*/ 0 h 702000"/>
                <a:gd name="textAreaBottom" fmla="*/ 702360 h 70200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cap="rnd"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Autofit/>
            </a:bodyPr>
            <a:p>
              <a:endParaRPr b="0" lang="es-CL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36" name=""/>
            <p:cNvSpPr/>
            <p:nvPr/>
          </p:nvSpPr>
          <p:spPr>
            <a:xfrm flipH="1">
              <a:off x="1746000" y="4914000"/>
              <a:ext cx="702000" cy="702000"/>
            </a:xfrm>
            <a:custGeom>
              <a:avLst/>
              <a:gdLst>
                <a:gd name="textAreaLeft" fmla="*/ 360 w 702000"/>
                <a:gd name="textAreaRight" fmla="*/ 702720 w 702000"/>
                <a:gd name="textAreaTop" fmla="*/ 0 h 702000"/>
                <a:gd name="textAreaBottom" fmla="*/ 702360 h 70200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cap="rnd"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Autofit/>
            </a:bodyPr>
            <a:p>
              <a:endParaRPr b="0" lang="es-CL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37" name=""/>
            <p:cNvSpPr/>
            <p:nvPr/>
          </p:nvSpPr>
          <p:spPr>
            <a:xfrm flipH="1">
              <a:off x="2070000" y="5454000"/>
              <a:ext cx="702000" cy="702000"/>
            </a:xfrm>
            <a:custGeom>
              <a:avLst/>
              <a:gdLst>
                <a:gd name="textAreaLeft" fmla="*/ 360 w 702000"/>
                <a:gd name="textAreaRight" fmla="*/ 702720 w 702000"/>
                <a:gd name="textAreaTop" fmla="*/ 0 h 702000"/>
                <a:gd name="textAreaBottom" fmla="*/ 702360 h 70200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cap="rnd"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Autofit/>
            </a:bodyPr>
            <a:p>
              <a:endParaRPr b="0" lang="es-CL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38" name=""/>
            <p:cNvSpPr/>
            <p:nvPr/>
          </p:nvSpPr>
          <p:spPr>
            <a:xfrm flipH="1">
              <a:off x="1044000" y="4914000"/>
              <a:ext cx="702000" cy="702000"/>
            </a:xfrm>
            <a:custGeom>
              <a:avLst/>
              <a:gdLst>
                <a:gd name="textAreaLeft" fmla="*/ 360 w 702000"/>
                <a:gd name="textAreaRight" fmla="*/ 702720 w 702000"/>
                <a:gd name="textAreaTop" fmla="*/ 0 h 702000"/>
                <a:gd name="textAreaBottom" fmla="*/ 702360 h 70200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cap="rnd"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Autofit/>
            </a:bodyPr>
            <a:p>
              <a:endParaRPr b="0" lang="es-CL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39" name=""/>
            <p:cNvSpPr/>
            <p:nvPr/>
          </p:nvSpPr>
          <p:spPr>
            <a:xfrm flipH="1">
              <a:off x="1368000" y="5454000"/>
              <a:ext cx="702000" cy="702000"/>
            </a:xfrm>
            <a:custGeom>
              <a:avLst/>
              <a:gdLst>
                <a:gd name="textAreaLeft" fmla="*/ 360 w 702000"/>
                <a:gd name="textAreaRight" fmla="*/ 702720 w 702000"/>
                <a:gd name="textAreaTop" fmla="*/ 0 h 702000"/>
                <a:gd name="textAreaBottom" fmla="*/ 702360 h 70200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cap="rnd"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Autofit/>
            </a:bodyPr>
            <a:p>
              <a:endParaRPr b="0" lang="es-CL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40" name=""/>
            <p:cNvSpPr/>
            <p:nvPr/>
          </p:nvSpPr>
          <p:spPr>
            <a:xfrm flipH="1">
              <a:off x="-36000" y="5454000"/>
              <a:ext cx="702000" cy="702000"/>
            </a:xfrm>
            <a:custGeom>
              <a:avLst/>
              <a:gdLst>
                <a:gd name="textAreaLeft" fmla="*/ 360 w 702000"/>
                <a:gd name="textAreaRight" fmla="*/ 702720 w 702000"/>
                <a:gd name="textAreaTop" fmla="*/ 0 h 702000"/>
                <a:gd name="textAreaBottom" fmla="*/ 702360 h 70200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cap="rnd"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Autofit/>
            </a:bodyPr>
            <a:p>
              <a:endParaRPr b="0" lang="es-CL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41" name=""/>
            <p:cNvSpPr/>
            <p:nvPr/>
          </p:nvSpPr>
          <p:spPr>
            <a:xfrm flipH="1">
              <a:off x="666000" y="5454000"/>
              <a:ext cx="702000" cy="702000"/>
            </a:xfrm>
            <a:custGeom>
              <a:avLst/>
              <a:gdLst>
                <a:gd name="textAreaLeft" fmla="*/ 360 w 702000"/>
                <a:gd name="textAreaRight" fmla="*/ 702720 w 702000"/>
                <a:gd name="textAreaTop" fmla="*/ 0 h 702000"/>
                <a:gd name="textAreaBottom" fmla="*/ 702360 h 70200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cap="rnd"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Autofit/>
            </a:bodyPr>
            <a:p>
              <a:endParaRPr b="0" lang="es-CL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42" name=""/>
            <p:cNvSpPr/>
            <p:nvPr/>
          </p:nvSpPr>
          <p:spPr>
            <a:xfrm flipH="1">
              <a:off x="-360000" y="4914000"/>
              <a:ext cx="702000" cy="702000"/>
            </a:xfrm>
            <a:custGeom>
              <a:avLst/>
              <a:gdLst>
                <a:gd name="textAreaLeft" fmla="*/ -360 w 702000"/>
                <a:gd name="textAreaRight" fmla="*/ 702000 w 702000"/>
                <a:gd name="textAreaTop" fmla="*/ 0 h 702000"/>
                <a:gd name="textAreaBottom" fmla="*/ 702360 h 70200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cap="rnd"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Autofit/>
            </a:bodyPr>
            <a:p>
              <a:endParaRPr b="0" lang="es-CL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43" name=""/>
            <p:cNvSpPr/>
            <p:nvPr/>
          </p:nvSpPr>
          <p:spPr>
            <a:xfrm flipH="1">
              <a:off x="342000" y="4914000"/>
              <a:ext cx="702000" cy="702000"/>
            </a:xfrm>
            <a:custGeom>
              <a:avLst/>
              <a:gdLst>
                <a:gd name="textAreaLeft" fmla="*/ 360 w 702000"/>
                <a:gd name="textAreaRight" fmla="*/ 702720 w 702000"/>
                <a:gd name="textAreaTop" fmla="*/ 0 h 702000"/>
                <a:gd name="textAreaBottom" fmla="*/ 702360 h 70200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de59"/>
            </a:solidFill>
            <a:ln cap="rnd"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Autofit/>
            </a:bodyPr>
            <a:p>
              <a:endParaRPr b="0" lang="es-CL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44" name=""/>
            <p:cNvSpPr/>
            <p:nvPr/>
          </p:nvSpPr>
          <p:spPr>
            <a:xfrm flipH="1">
              <a:off x="9090000" y="5454000"/>
              <a:ext cx="702000" cy="702000"/>
            </a:xfrm>
            <a:custGeom>
              <a:avLst/>
              <a:gdLst>
                <a:gd name="textAreaLeft" fmla="*/ 360 w 702000"/>
                <a:gd name="textAreaRight" fmla="*/ 702720 w 702000"/>
                <a:gd name="textAreaTop" fmla="*/ 0 h 702000"/>
                <a:gd name="textAreaBottom" fmla="*/ 702360 h 702000"/>
              </a:gdLst>
              <a:ahLst/>
              <a:rect l="textAreaLeft" t="textAreaTop" r="textAreaRight" b="textAreaBottom"/>
              <a:pathLst>
                <a:path w="1506471" h="1310630">
                  <a:moveTo>
                    <a:pt x="753236" y="0"/>
                  </a:moveTo>
                  <a:lnTo>
                    <a:pt x="1506470" y="285063"/>
                  </a:lnTo>
                  <a:lnTo>
                    <a:pt x="1506470" y="1025568"/>
                  </a:lnTo>
                  <a:lnTo>
                    <a:pt x="753236" y="1310630"/>
                  </a:lnTo>
                  <a:lnTo>
                    <a:pt x="1" y="1025568"/>
                  </a:lnTo>
                  <a:lnTo>
                    <a:pt x="1" y="285063"/>
                  </a:lnTo>
                  <a:lnTo>
                    <a:pt x="753236" y="0"/>
                  </a:lnTo>
                  <a:close/>
                </a:path>
              </a:pathLst>
            </a:custGeom>
            <a:solidFill>
              <a:srgbClr val="fff5ce"/>
            </a:solidFill>
            <a:ln cap="rnd" w="36000">
              <a:solidFill>
                <a:srgbClr val="ffde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Autofit/>
            </a:bodyPr>
            <a:p>
              <a:endParaRPr b="0" lang="es-CL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</p:grpSp>
      <p:sp>
        <p:nvSpPr>
          <p:cNvPr id="145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s-CL" sz="3300" spc="-1" strike="noStrike">
                <a:solidFill>
                  <a:srgbClr val="000000"/>
                </a:solidFill>
                <a:latin typeface="Arial"/>
              </a:rPr>
              <a:t>Pulse para editar el formato del texto de título</a:t>
            </a:r>
            <a:endParaRPr b="0" lang="es-CL" sz="3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Aft>
                <a:spcPts val="106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CL" sz="2400" spc="-1" strike="noStrike">
                <a:solidFill>
                  <a:srgbClr val="000000"/>
                </a:solidFill>
                <a:latin typeface="Arial"/>
              </a:rPr>
              <a:t>Pulse para editar el formato de texto del esquema</a:t>
            </a:r>
            <a:endParaRPr b="0" lang="es-CL" sz="24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Aft>
                <a:spcPts val="850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CL" sz="2100" spc="-1" strike="noStrike">
                <a:solidFill>
                  <a:srgbClr val="000000"/>
                </a:solidFill>
                <a:latin typeface="Arial"/>
              </a:rPr>
              <a:t>Segundo nivel del esquema</a:t>
            </a:r>
            <a:endParaRPr b="0" lang="es-CL" sz="21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Aft>
                <a:spcPts val="635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CL" sz="1800" spc="-1" strike="noStrike">
                <a:solidFill>
                  <a:srgbClr val="000000"/>
                </a:solidFill>
                <a:latin typeface="Arial"/>
              </a:rPr>
              <a:t>Tercer nivel del esquema</a:t>
            </a:r>
            <a:endParaRPr b="0" lang="es-CL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Aft>
                <a:spcPts val="422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CL" sz="1500" spc="-1" strike="noStrike">
                <a:solidFill>
                  <a:srgbClr val="000000"/>
                </a:solidFill>
                <a:latin typeface="Arial"/>
              </a:rPr>
              <a:t>Cuarto nivel del esquema</a:t>
            </a:r>
            <a:endParaRPr b="0" lang="es-CL" sz="15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Aft>
                <a:spcPts val="21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CL" sz="1500" spc="-1" strike="noStrike">
                <a:solidFill>
                  <a:srgbClr val="000000"/>
                </a:solidFill>
                <a:latin typeface="Arial"/>
              </a:rPr>
              <a:t>Quinto nivel del esquema</a:t>
            </a:r>
            <a:endParaRPr b="0" lang="es-CL" sz="15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Aft>
                <a:spcPts val="21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CL" sz="1500" spc="-1" strike="noStrike">
                <a:solidFill>
                  <a:srgbClr val="000000"/>
                </a:solidFill>
                <a:latin typeface="Arial"/>
              </a:rPr>
              <a:t>Sexto nivel del esquema</a:t>
            </a:r>
            <a:endParaRPr b="0" lang="es-CL" sz="15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Aft>
                <a:spcPts val="21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CL" sz="1500" spc="-1" strike="noStrike">
                <a:solidFill>
                  <a:srgbClr val="000000"/>
                </a:solidFill>
                <a:latin typeface="Arial"/>
              </a:rPr>
              <a:t>Séptimo nivel del esquema</a:t>
            </a:r>
            <a:endParaRPr b="0" lang="es-CL" sz="15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7" name="PlaceHolder 3"/>
          <p:cNvSpPr>
            <a:spLocks noGrp="1"/>
          </p:cNvSpPr>
          <p:nvPr>
            <p:ph type="dt" idx="1"/>
          </p:nvPr>
        </p:nvSpPr>
        <p:spPr>
          <a:xfrm>
            <a:off x="342000" y="4914360"/>
            <a:ext cx="2401200" cy="702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lstStyle>
            <a:lvl1pPr indent="0">
              <a:buNone/>
              <a:defRPr b="0" lang="es-CL" sz="1400" spc="-1" strike="noStrike">
                <a:solidFill>
                  <a:srgbClr val="000000"/>
                </a:solidFill>
                <a:latin typeface="Arial"/>
              </a:defRPr>
            </a:lvl1pPr>
          </a:lstStyle>
          <a:p>
            <a:pPr indent="0">
              <a:buNone/>
            </a:pPr>
            <a:r>
              <a:rPr b="0" lang="es-CL" sz="1400" spc="-1" strike="noStrike">
                <a:solidFill>
                  <a:srgbClr val="000000"/>
                </a:solidFill>
                <a:latin typeface="Arial"/>
              </a:rPr>
              <a:t>&lt;fecha/hora&gt;</a:t>
            </a:r>
            <a:endParaRPr b="0" lang="es-CL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8" name="PlaceHolder 4"/>
          <p:cNvSpPr>
            <a:spLocks noGrp="1"/>
          </p:cNvSpPr>
          <p:nvPr>
            <p:ph type="ftr" idx="2"/>
          </p:nvPr>
        </p:nvSpPr>
        <p:spPr>
          <a:xfrm>
            <a:off x="2744640" y="4914000"/>
            <a:ext cx="4581000" cy="704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lstStyle>
            <a:lvl1pPr indent="0" algn="ctr">
              <a:buNone/>
              <a:defRPr b="0" lang="es-CL" sz="1400" spc="-1" strike="noStrike">
                <a:solidFill>
                  <a:srgbClr val="000000"/>
                </a:solidFill>
                <a:latin typeface="Arial"/>
              </a:defRPr>
            </a:lvl1pPr>
          </a:lstStyle>
          <a:p>
            <a:pPr indent="0" algn="ctr">
              <a:buNone/>
            </a:pPr>
            <a:r>
              <a:rPr b="0" lang="es-CL" sz="1400" spc="-1" strike="noStrike">
                <a:solidFill>
                  <a:srgbClr val="000000"/>
                </a:solidFill>
                <a:latin typeface="Arial"/>
              </a:rPr>
              <a:t>&lt;pie de página&gt;</a:t>
            </a:r>
            <a:endParaRPr b="0" lang="es-CL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9" name="PlaceHolder 5"/>
          <p:cNvSpPr>
            <a:spLocks noGrp="1"/>
          </p:cNvSpPr>
          <p:nvPr>
            <p:ph type="sldNum" idx="3"/>
          </p:nvPr>
        </p:nvSpPr>
        <p:spPr>
          <a:xfrm>
            <a:off x="8494200" y="4914000"/>
            <a:ext cx="1143000" cy="702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lstStyle>
            <a:lvl1pPr indent="0" algn="ctr">
              <a:buNone/>
              <a:defRPr b="0" lang="es-CL" sz="1400" spc="-1" strike="noStrike">
                <a:solidFill>
                  <a:srgbClr val="000000"/>
                </a:solidFill>
                <a:latin typeface="Arial"/>
              </a:defRPr>
            </a:lvl1pPr>
          </a:lstStyle>
          <a:p>
            <a:pPr indent="0" algn="ctr">
              <a:buNone/>
            </a:pPr>
            <a:fld id="{044E8122-35DE-4CAE-8C11-68A6C253EAD7}" type="slidenum">
              <a:rPr b="0" lang="es-CL" sz="1400" spc="-1" strike="noStrike">
                <a:solidFill>
                  <a:srgbClr val="000000"/>
                </a:solidFill>
                <a:latin typeface="Arial"/>
              </a:rPr>
              <a:t>&lt;número&gt;</a:t>
            </a:fld>
            <a:endParaRPr b="0" lang="es-CL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PlaceHolder 1"/>
          <p:cNvSpPr>
            <a:spLocks noGrp="1"/>
          </p:cNvSpPr>
          <p:nvPr>
            <p:ph type="title"/>
          </p:nvPr>
        </p:nvSpPr>
        <p:spPr>
          <a:xfrm>
            <a:off x="540000" y="1980000"/>
            <a:ext cx="9000000" cy="126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s-CL" sz="3300" spc="-1" strike="noStrike">
                <a:solidFill>
                  <a:srgbClr val="000000"/>
                </a:solidFill>
                <a:latin typeface="Arial"/>
              </a:rPr>
              <a:t>Fuentes de energia</a:t>
            </a:r>
            <a:endParaRPr b="0" lang="es-CL" sz="3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7" name="PlaceHolder 2"/>
          <p:cNvSpPr>
            <a:spLocks noGrp="1"/>
          </p:cNvSpPr>
          <p:nvPr>
            <p:ph type="subTitle"/>
          </p:nvPr>
        </p:nvSpPr>
        <p:spPr>
          <a:xfrm>
            <a:off x="540000" y="3420000"/>
            <a:ext cx="9000000" cy="90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s-CL" sz="2400" spc="-1" strike="noStrike">
                <a:solidFill>
                  <a:srgbClr val="000000"/>
                </a:solidFill>
                <a:latin typeface="Arial"/>
              </a:rPr>
              <a:t>Hacer la PPT</a:t>
            </a:r>
            <a:endParaRPr b="0" lang="es-CL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PlaceHolder 1"/>
          <p:cNvSpPr>
            <a:spLocks noGrp="1"/>
          </p:cNvSpPr>
          <p:nvPr>
            <p:ph type="title"/>
          </p:nvPr>
        </p:nvSpPr>
        <p:spPr>
          <a:xfrm>
            <a:off x="540000" y="180000"/>
            <a:ext cx="9000000" cy="90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CL" sz="3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9" name="PlaceHolder 2"/>
          <p:cNvSpPr>
            <a:spLocks noGrp="1"/>
          </p:cNvSpPr>
          <p:nvPr>
            <p:ph/>
          </p:nvPr>
        </p:nvSpPr>
        <p:spPr>
          <a:xfrm>
            <a:off x="540000" y="1260000"/>
            <a:ext cx="9000000" cy="324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1060"/>
              </a:spcAft>
              <a:buNone/>
            </a:pPr>
            <a:endParaRPr b="0" lang="es-CL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LibreOffice/7.5.5.2$Windows_X86_64 LibreOffice_project/ca8fe7424262805f223b9a2334bc7181abbcbf5e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2023-12-12T10:37:40Z</dcterms:created>
  <dc:creator/>
  <dc:description/>
  <dc:language>es-CL</dc:language>
  <cp:lastModifiedBy/>
  <dcterms:modified xsi:type="dcterms:W3CDTF">2023-12-12T10:38:23Z</dcterms:modified>
  <cp:revision>2</cp:revision>
  <dc:subject/>
  <dc:title>Beehive</dc:title>
</cp:coreProperties>
</file>