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Nunito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uni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unito-italic.fntdata"/><Relationship Id="rId30" Type="http://schemas.openxmlformats.org/officeDocument/2006/relationships/font" Target="fonts/Nunito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Nunito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v9LvWMJRRNXxOHcBUQxo1dLjflYmR4fH/view?usp=sharing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rive.google.com/file/d/1cDYkRGJT4CfIRYO3_hq8bi5hDF3n8n2_/view?usp=drive_link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27e5ae785_0_3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27e5ae785_0_3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f27e5ae785_0_4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1f27e5ae785_0_4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f27e5ae785_0_4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Enlace video: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u="sng">
                <a:solidFill>
                  <a:schemeClr val="hlink"/>
                </a:solidFill>
                <a:hlinkClick r:id="rId2"/>
              </a:rPr>
              <a:t>https://drive.google.com/file/d/1v9LvWMJRRNXxOHcBUQxo1dLjflYmR4fH/view?usp=sharing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1f27e5ae785_0_4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f27e5ae785_0_4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1f27e5ae785_0_4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f27e5ae785_0_4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Enlace video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 u="sng">
                <a:solidFill>
                  <a:schemeClr val="hlink"/>
                </a:solidFill>
                <a:hlinkClick r:id="rId2"/>
              </a:rPr>
              <a:t>https://drive.google.com/file/d/1cDYkRGJT4CfIRYO3_hq8bi5hDF3n8n2_/view?usp=drive_link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1f27e5ae785_0_4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f27e5ae785_0_4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Página 1, </a:t>
            </a:r>
            <a:r>
              <a:rPr b="1" lang="es"/>
              <a:t>Hoja de Actividades</a:t>
            </a:r>
            <a:endParaRPr b="1"/>
          </a:p>
        </p:txBody>
      </p:sp>
      <p:sp>
        <p:nvSpPr>
          <p:cNvPr id="202" name="Google Shape;202;g1f27e5ae785_0_4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f27e5ae785_0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g1f27e5ae785_0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f27e5ae785_0_4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5" name="Google Shape;215;g1f27e5ae785_0_4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f27e5ae785_0_4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g1f27e5ae785_0_4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7db1ada5d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g27db1ada5da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db1ada5da_0_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7db1ada5da_0_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"/>
              <a:t>tipo de fuente Calibri —&gt; imagen del preview con hipervínculo al video</a:t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db1ada5da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6" name="Google Shape;236;g27db1ada5da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db1ada5da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27db1ada5da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7db1ada5da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27db1ada5da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f27e5ae785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g1f27e5ae785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f27e5ae785_0_4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1f27e5ae785_0_4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f27e5ae785_0_4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1f27e5ae785_0_4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7db1ada5da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7db1ada5da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f27e5ae785_0_4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1f27e5ae785_0_4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v9LvWMJRRNXxOHcBUQxo1dLjflYmR4fH/view" TargetMode="External"/><Relationship Id="rId4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cDYkRGJT4CfIRYO3_hq8bi5hDF3n8n2_/view" TargetMode="External"/><Relationship Id="rId4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drive.google.com/file/d/1CM_JyBvpXTj9Edbbx00qnBcQ5WofXmNp/view" TargetMode="External"/><Relationship Id="rId4" Type="http://schemas.openxmlformats.org/officeDocument/2006/relationships/image" Target="../media/image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4060" y="1896529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Cuerpos sólidos: 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revolución de las figuras 2D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/>
          <p:nvPr/>
        </p:nvSpPr>
        <p:spPr>
          <a:xfrm>
            <a:off x="222200" y="1009575"/>
            <a:ext cx="387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Observa la siguiente pieza.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5175" y="923175"/>
            <a:ext cx="3669625" cy="267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/>
          <p:cNvSpPr txBox="1"/>
          <p:nvPr/>
        </p:nvSpPr>
        <p:spPr>
          <a:xfrm>
            <a:off x="267625" y="3734125"/>
            <a:ext cx="8769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realizarás distintos cortes a la pieza, con planos que pasan por su eje.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Esboza las figuras que se podrían obtener. Explica tu respuesta.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35"/>
          <p:cNvSpPr txBox="1"/>
          <p:nvPr/>
        </p:nvSpPr>
        <p:spPr>
          <a:xfrm>
            <a:off x="291829" y="39262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6" title="Sup revolución - cono 0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28725" y="966375"/>
            <a:ext cx="5522525" cy="3106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7"/>
          <p:cNvSpPr txBox="1"/>
          <p:nvPr/>
        </p:nvSpPr>
        <p:spPr>
          <a:xfrm>
            <a:off x="312800" y="896675"/>
            <a:ext cx="7882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que se tienen dos piezas metálicas, y que a cada una se le hizo un corte plano que pasa por su eje de rotación.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Completa la figura que se observaría en el lugar de cada corte.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3" name="Google Shape;1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50" y="2435975"/>
            <a:ext cx="8839199" cy="2392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7"/>
          <p:cNvSpPr txBox="1"/>
          <p:nvPr/>
        </p:nvSpPr>
        <p:spPr>
          <a:xfrm>
            <a:off x="291829" y="31642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8" title="Solido de revolucion_1 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200" y="952950"/>
            <a:ext cx="6309600" cy="35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/>
          <p:nvPr/>
        </p:nvSpPr>
        <p:spPr>
          <a:xfrm>
            <a:off x="520429" y="62122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9"/>
          <p:cNvSpPr txBox="1"/>
          <p:nvPr/>
        </p:nvSpPr>
        <p:spPr>
          <a:xfrm>
            <a:off x="520425" y="1609675"/>
            <a:ext cx="81441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geometría, denominamos </a:t>
            </a:r>
            <a:r>
              <a:rPr b="1"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sólido de revolución </a:t>
            </a: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aquel cuerpo geométrico que se obtiene “al girar una figura plana en torno a una recta (eje de rotación)”. 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recta puede pasar por la figura plana o ser exterior a ella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0"/>
          <p:cNvSpPr txBox="1"/>
          <p:nvPr/>
        </p:nvSpPr>
        <p:spPr>
          <a:xfrm>
            <a:off x="520429" y="1293073"/>
            <a:ext cx="8103900" cy="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Considera que rotarás las siguientes figuras en torno al eje. Esboza el sólido de revolución que se obtendría en cada caso.</a:t>
            </a:r>
            <a:endParaRPr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40"/>
          <p:cNvSpPr txBox="1"/>
          <p:nvPr/>
        </p:nvSpPr>
        <p:spPr>
          <a:xfrm>
            <a:off x="520429" y="54502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138" y="2227548"/>
            <a:ext cx="7923883" cy="2682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25" y="1259863"/>
            <a:ext cx="8839198" cy="308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8650" y="673725"/>
            <a:ext cx="6572250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3" title="Sup revolucion - cono 0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375" y="589038"/>
            <a:ext cx="7049650" cy="396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/>
          <p:nvPr/>
        </p:nvSpPr>
        <p:spPr>
          <a:xfrm>
            <a:off x="440075" y="228200"/>
            <a:ext cx="7579200" cy="18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Considera que realizarás distintos cortes a los sólidos generados en la pregunta anterior, con</a:t>
            </a:r>
            <a:r>
              <a:rPr b="1"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planos perpendiculares a su eje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Esboza las figuras que se podrían obtener en cada caso.</a:t>
            </a:r>
            <a:r>
              <a:rPr lang="es" sz="11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1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3" name="Google Shape;2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132900"/>
            <a:ext cx="8054301" cy="28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396430" y="550094"/>
            <a:ext cx="7214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1114300" y="1146225"/>
            <a:ext cx="68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Revisemos el recurso “El torno”</a:t>
            </a:r>
            <a:endParaRPr sz="1100"/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1776537"/>
            <a:ext cx="4816798" cy="26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5"/>
          <p:cNvSpPr txBox="1"/>
          <p:nvPr/>
        </p:nvSpPr>
        <p:spPr>
          <a:xfrm>
            <a:off x="407475" y="1901575"/>
            <a:ext cx="8671200" cy="15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geometría, denominamos </a:t>
            </a:r>
            <a:r>
              <a:rPr b="1"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sólido de revolución 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aquel cuerpo geométrico que se obtiene “al girar una figura plana en torno a una recta (eje de rotación)”. Esta recta puede pasar por la figura plana o ser exterior a ella.</a:t>
            </a:r>
            <a:endParaRPr sz="2400"/>
          </a:p>
        </p:txBody>
      </p:sp>
      <p:sp>
        <p:nvSpPr>
          <p:cNvPr id="239" name="Google Shape;239;p45"/>
          <p:cNvSpPr txBox="1"/>
          <p:nvPr/>
        </p:nvSpPr>
        <p:spPr>
          <a:xfrm>
            <a:off x="520429" y="591775"/>
            <a:ext cx="7070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</a:t>
            </a: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6"/>
          <p:cNvSpPr txBox="1"/>
          <p:nvPr/>
        </p:nvSpPr>
        <p:spPr>
          <a:xfrm>
            <a:off x="428325" y="1292200"/>
            <a:ext cx="8671200" cy="33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sólidos de revolución tienen características especiales que se evidencian al cortarlos con ciertos planos. Si el plano de corte: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contiene al eje de rotación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 sección que se obtiene es siempre la misma, y esto nos indica que que el sólido tiene simetría axial.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b="1" lang="es" sz="24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 perpendicular al eje de la pieza</a:t>
            </a:r>
            <a:r>
              <a:rPr lang="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secciones que se obtienen son círculos o anillos concéntricos. Esto también confirma que el sólido de revolución tiene simetría axial.</a:t>
            </a:r>
            <a:endParaRPr sz="2400"/>
          </a:p>
        </p:txBody>
      </p:sp>
      <p:sp>
        <p:nvSpPr>
          <p:cNvPr id="245" name="Google Shape;245;p46"/>
          <p:cNvSpPr txBox="1"/>
          <p:nvPr/>
        </p:nvSpPr>
        <p:spPr>
          <a:xfrm>
            <a:off x="369179" y="477675"/>
            <a:ext cx="70701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7"/>
          <p:cNvSpPr txBox="1"/>
          <p:nvPr/>
        </p:nvSpPr>
        <p:spPr>
          <a:xfrm>
            <a:off x="484060" y="1896529"/>
            <a:ext cx="8175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Cuerpos sólidos: 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revolución de las figuras 2D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/>
        </p:nvSpPr>
        <p:spPr>
          <a:xfrm>
            <a:off x="305413" y="1205339"/>
            <a:ext cx="4525500" cy="31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funciona el torno?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sus elementos u objetos principales?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 el movimiento de la herramienta de corte. ¿Se mueve en 360° alrededor de la pieza que está siendo tallada?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863" y="1388075"/>
            <a:ext cx="3762335" cy="2848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414654" y="54907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roblema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1640900" y="1801700"/>
            <a:ext cx="6392400" cy="1263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propiedades matemáticas tienen las piezas que se fabrican en tornos mecánicos?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650" y="1269313"/>
            <a:ext cx="8185050" cy="260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525" y="426888"/>
            <a:ext cx="7430725" cy="428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1377" y="1804825"/>
            <a:ext cx="5368375" cy="24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2"/>
          <p:cNvSpPr txBox="1"/>
          <p:nvPr/>
        </p:nvSpPr>
        <p:spPr>
          <a:xfrm>
            <a:off x="226950" y="942925"/>
            <a:ext cx="723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¿Cuál o cuáles de las siguientes figuras se pueden obtener al tallar una pieza en el torno?</a:t>
            </a:r>
            <a:r>
              <a:rPr lang="es" sz="1000">
                <a:solidFill>
                  <a:schemeClr val="dk1"/>
                </a:solidFill>
              </a:rPr>
              <a:t> 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63" name="Google Shape;163;p32"/>
          <p:cNvSpPr txBox="1"/>
          <p:nvPr/>
        </p:nvSpPr>
        <p:spPr>
          <a:xfrm>
            <a:off x="226950" y="4137925"/>
            <a:ext cx="88281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Remarca (sobre las imágenes anteriores) un posible recorrido que hace la herramienta de corte al tallar las piezas que se pueden obtener en un torno.</a:t>
            </a:r>
            <a:endParaRPr/>
          </a:p>
        </p:txBody>
      </p:sp>
      <p:sp>
        <p:nvSpPr>
          <p:cNvPr id="164" name="Google Shape;164;p32"/>
          <p:cNvSpPr txBox="1"/>
          <p:nvPr/>
        </p:nvSpPr>
        <p:spPr>
          <a:xfrm>
            <a:off x="291829" y="392625"/>
            <a:ext cx="61245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s" sz="3000" u="none" cap="none" strike="noStrike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ctividad</a:t>
            </a:r>
            <a:endParaRPr b="1" i="0" sz="30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699900"/>
            <a:ext cx="8839204" cy="17523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87" y="1187526"/>
            <a:ext cx="7802775" cy="36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