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2"/>
  </p:notesMasterIdLst>
  <p:sldIdLst>
    <p:sldId id="256" r:id="rId3"/>
    <p:sldId id="258" r:id="rId4"/>
    <p:sldId id="259" r:id="rId5"/>
    <p:sldId id="260" r:id="rId6"/>
    <p:sldId id="276"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
      <p:font typeface="Nunito" panose="000005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0nF0SO0613Dc2UPXCMkAfSD/R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1C75"/>
    <a:srgbClr val="62B7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86" autoAdjust="0"/>
  </p:normalViewPr>
  <p:slideViewPr>
    <p:cSldViewPr snapToGrid="0">
      <p:cViewPr varScale="1">
        <p:scale>
          <a:sx n="70" d="100"/>
          <a:sy n="70" d="100"/>
        </p:scale>
        <p:origin x="11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419"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fd7a4e656e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1fd7a4e656e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4cb550714c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24cb550714c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4cb550714c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24cb550714c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4cb550714c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g24cb550714c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4cb550714c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g24cb550714c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4cb550714c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24cb550714c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4cb550714c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24cb550714c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4cb550714c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24cb550714c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4cb550714c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g24cb550714c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b550714c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g24cb550714c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4a318903b5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24a318903b5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4a318903b5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s-419" sz="1100" dirty="0">
                <a:latin typeface="Arial"/>
                <a:ea typeface="Arial"/>
                <a:cs typeface="Arial"/>
                <a:sym typeface="Arial"/>
              </a:rPr>
              <a:t>*Note : </a:t>
            </a:r>
            <a:r>
              <a:rPr lang="en-US" sz="1100" dirty="0">
                <a:latin typeface="Arial"/>
                <a:ea typeface="Arial"/>
                <a:cs typeface="Arial"/>
                <a:sym typeface="Arial"/>
              </a:rPr>
              <a:t>If you have downloaded the video to your computer, you can edit the presentation to generate a hyperlink to the video from this slide.</a:t>
            </a:r>
            <a:endParaRPr dirty="0"/>
          </a:p>
        </p:txBody>
      </p:sp>
      <p:sp>
        <p:nvSpPr>
          <p:cNvPr id="170" name="Google Shape;170;g24a318903b5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4a318903b5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s-419" sz="1100">
                <a:latin typeface="Arial"/>
                <a:ea typeface="Arial"/>
                <a:cs typeface="Arial"/>
                <a:sym typeface="Arial"/>
              </a:rPr>
              <a:t>*Observación para el docente → Si tiene el video descargado en su computador, puede editar la presentación para generar un hipervínculo al video desde la diapostiva</a:t>
            </a:r>
            <a:endParaRPr/>
          </a:p>
        </p:txBody>
      </p:sp>
      <p:sp>
        <p:nvSpPr>
          <p:cNvPr id="176" name="Google Shape;176;g24a318903b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cc9bfb2bd8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1cc9bfb2bd8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4cb550714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24cb550714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578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4cb550714c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24cb550714c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4cb550714c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24cb550714c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4cb550714c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24cb550714c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4cb550714c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g24cb550714c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g1fd7a4e656e_0_8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 name="Google Shape;16;g1fd7a4e656e_0_8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 name="Google Shape;17;g1fd7a4e656e_0_8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2"/>
        <p:cNvGrpSpPr/>
        <p:nvPr/>
      </p:nvGrpSpPr>
      <p:grpSpPr>
        <a:xfrm>
          <a:off x="0" y="0"/>
          <a:ext cx="0" cy="0"/>
          <a:chOff x="0" y="0"/>
          <a:chExt cx="0" cy="0"/>
        </a:xfrm>
      </p:grpSpPr>
      <p:sp>
        <p:nvSpPr>
          <p:cNvPr id="63" name="Google Shape;63;g1fd7a4e656e_0_136"/>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64" name="Google Shape;64;g1fd7a4e656e_0_136"/>
          <p:cNvSpPr>
            <a:spLocks noGrp="1"/>
          </p:cNvSpPr>
          <p:nvPr>
            <p:ph type="pic" idx="2"/>
          </p:nvPr>
        </p:nvSpPr>
        <p:spPr>
          <a:xfrm>
            <a:off x="5183188" y="987425"/>
            <a:ext cx="6172500" cy="4873500"/>
          </a:xfrm>
          <a:prstGeom prst="rect">
            <a:avLst/>
          </a:prstGeom>
          <a:noFill/>
          <a:ln>
            <a:noFill/>
          </a:ln>
        </p:spPr>
      </p:sp>
      <p:sp>
        <p:nvSpPr>
          <p:cNvPr id="65" name="Google Shape;65;g1fd7a4e656e_0_13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66" name="Google Shape;66;g1fd7a4e656e_0_1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g1fd7a4e656e_0_1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 name="Google Shape;68;g1fd7a4e656e_0_1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9"/>
        <p:cNvGrpSpPr/>
        <p:nvPr/>
      </p:nvGrpSpPr>
      <p:grpSpPr>
        <a:xfrm>
          <a:off x="0" y="0"/>
          <a:ext cx="0" cy="0"/>
          <a:chOff x="0" y="0"/>
          <a:chExt cx="0" cy="0"/>
        </a:xfrm>
      </p:grpSpPr>
      <p:sp>
        <p:nvSpPr>
          <p:cNvPr id="70" name="Google Shape;70;g1fd7a4e656e_0_143"/>
          <p:cNvSpPr txBox="1">
            <a:spLocks noGrp="1"/>
          </p:cNvSpPr>
          <p:nvPr>
            <p:ph type="title"/>
          </p:nvPr>
        </p:nvSpPr>
        <p:spPr>
          <a:xfrm>
            <a:off x="838200" y="338492"/>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71" name="Google Shape;71;g1fd7a4e656e_0_14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2" name="Google Shape;72;g1fd7a4e656e_0_14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3" name="Google Shape;73;g1fd7a4e656e_0_14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4" name="Google Shape;74;g1fd7a4e656e_0_1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5"/>
        <p:cNvGrpSpPr/>
        <p:nvPr/>
      </p:nvGrpSpPr>
      <p:grpSpPr>
        <a:xfrm>
          <a:off x="0" y="0"/>
          <a:ext cx="0" cy="0"/>
          <a:chOff x="0" y="0"/>
          <a:chExt cx="0" cy="0"/>
        </a:xfrm>
      </p:grpSpPr>
      <p:sp>
        <p:nvSpPr>
          <p:cNvPr id="76" name="Google Shape;76;g1fd7a4e656e_0_14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77" name="Google Shape;77;g1fd7a4e656e_0_14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8" name="Google Shape;78;g1fd7a4e656e_0_1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9" name="Google Shape;79;g1fd7a4e656e_0_1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g1fd7a4e656e_0_1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86"/>
        <p:cNvGrpSpPr/>
        <p:nvPr/>
      </p:nvGrpSpPr>
      <p:grpSpPr>
        <a:xfrm>
          <a:off x="0" y="0"/>
          <a:ext cx="0" cy="0"/>
          <a:chOff x="0" y="0"/>
          <a:chExt cx="0" cy="0"/>
        </a:xfrm>
      </p:grpSpPr>
      <p:pic>
        <p:nvPicPr>
          <p:cNvPr id="87" name="Google Shape;87;p7" descr="Forma"/>
          <p:cNvPicPr preferRelativeResize="0"/>
          <p:nvPr/>
        </p:nvPicPr>
        <p:blipFill rotWithShape="1">
          <a:blip r:embed="rId2">
            <a:alphaModFix/>
          </a:blip>
          <a:srcRect/>
          <a:stretch/>
        </p:blipFill>
        <p:spPr>
          <a:xfrm>
            <a:off x="381" y="0"/>
            <a:ext cx="12191238"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88"/>
        <p:cNvGrpSpPr/>
        <p:nvPr/>
      </p:nvGrpSpPr>
      <p:grpSpPr>
        <a:xfrm>
          <a:off x="0" y="0"/>
          <a:ext cx="0" cy="0"/>
          <a:chOff x="0" y="0"/>
          <a:chExt cx="0" cy="0"/>
        </a:xfrm>
      </p:grpSpPr>
      <p:pic>
        <p:nvPicPr>
          <p:cNvPr id="89" name="Google Shape;89;p6" descr="Logotipo&#10;&#10;Descripción generada automáticamente"/>
          <p:cNvPicPr preferRelativeResize="0"/>
          <p:nvPr/>
        </p:nvPicPr>
        <p:blipFill rotWithShape="1">
          <a:blip r:embed="rId2">
            <a:alphaModFix/>
          </a:blip>
          <a:srcRect/>
          <a:stretch/>
        </p:blipFill>
        <p:spPr>
          <a:xfrm>
            <a:off x="381" y="0"/>
            <a:ext cx="12191238" cy="6858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90"/>
        <p:cNvGrpSpPr/>
        <p:nvPr/>
      </p:nvGrpSpPr>
      <p:grpSpPr>
        <a:xfrm>
          <a:off x="0" y="0"/>
          <a:ext cx="0" cy="0"/>
          <a:chOff x="0" y="0"/>
          <a:chExt cx="0" cy="0"/>
        </a:xfrm>
      </p:grpSpPr>
      <p:pic>
        <p:nvPicPr>
          <p:cNvPr id="91" name="Google Shape;91;p8" descr="Imagen que contiene Forma&#10;&#10;Descripción generada automáticamente"/>
          <p:cNvPicPr preferRelativeResize="0"/>
          <p:nvPr/>
        </p:nvPicPr>
        <p:blipFill rotWithShape="1">
          <a:blip r:embed="rId2">
            <a:alphaModFix/>
          </a:blip>
          <a:srcRect/>
          <a:stretch/>
        </p:blipFill>
        <p:spPr>
          <a:xfrm>
            <a:off x="381" y="0"/>
            <a:ext cx="12191238" cy="6858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92"/>
        <p:cNvGrpSpPr/>
        <p:nvPr/>
      </p:nvGrpSpPr>
      <p:grpSpPr>
        <a:xfrm>
          <a:off x="0" y="0"/>
          <a:ext cx="0" cy="0"/>
          <a:chOff x="0" y="0"/>
          <a:chExt cx="0" cy="0"/>
        </a:xfrm>
      </p:grpSpPr>
      <p:sp>
        <p:nvSpPr>
          <p:cNvPr id="93" name="Google Shape;93;p9"/>
          <p:cNvSpPr txBox="1">
            <a:spLocks noGrp="1"/>
          </p:cNvSpPr>
          <p:nvPr>
            <p:ph type="title"/>
          </p:nvPr>
        </p:nvSpPr>
        <p:spPr>
          <a:xfrm>
            <a:off x="838200" y="338492"/>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 name="Google Shape;94;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98"/>
        <p:cNvGrpSpPr/>
        <p:nvPr/>
      </p:nvGrpSpPr>
      <p:grpSpPr>
        <a:xfrm>
          <a:off x="0" y="0"/>
          <a:ext cx="0" cy="0"/>
          <a:chOff x="0" y="0"/>
          <a:chExt cx="0" cy="0"/>
        </a:xfrm>
      </p:grpSpPr>
      <p:sp>
        <p:nvSpPr>
          <p:cNvPr id="99" name="Google Shape;99;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 name="Google Shape;100;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1" name="Google Shape;10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04"/>
        <p:cNvGrpSpPr/>
        <p:nvPr/>
      </p:nvGrpSpPr>
      <p:grpSpPr>
        <a:xfrm>
          <a:off x="0" y="0"/>
          <a:ext cx="0" cy="0"/>
          <a:chOff x="0" y="0"/>
          <a:chExt cx="0" cy="0"/>
        </a:xfrm>
      </p:grpSpPr>
      <p:sp>
        <p:nvSpPr>
          <p:cNvPr id="105" name="Google Shape;105;p11"/>
          <p:cNvSpPr txBox="1">
            <a:spLocks noGrp="1"/>
          </p:cNvSpPr>
          <p:nvPr>
            <p:ph type="title"/>
          </p:nvPr>
        </p:nvSpPr>
        <p:spPr>
          <a:xfrm>
            <a:off x="838200" y="338492"/>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 name="Google Shape;106;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11"/>
        <p:cNvGrpSpPr/>
        <p:nvPr/>
      </p:nvGrpSpPr>
      <p:grpSpPr>
        <a:xfrm>
          <a:off x="0" y="0"/>
          <a:ext cx="0" cy="0"/>
          <a:chOff x="0" y="0"/>
          <a:chExt cx="0" cy="0"/>
        </a:xfrm>
      </p:grpSpPr>
      <p:sp>
        <p:nvSpPr>
          <p:cNvPr id="112" name="Google Shape;112;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 name="Google Shape;113;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 name="Google Shape;114;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8"/>
        <p:cNvGrpSpPr/>
        <p:nvPr/>
      </p:nvGrpSpPr>
      <p:grpSpPr>
        <a:xfrm>
          <a:off x="0" y="0"/>
          <a:ext cx="0" cy="0"/>
          <a:chOff x="0" y="0"/>
          <a:chExt cx="0" cy="0"/>
        </a:xfrm>
      </p:grpSpPr>
      <p:pic>
        <p:nvPicPr>
          <p:cNvPr id="19" name="Google Shape;19;g1fd7a4e656e_0_92" descr="Forma"/>
          <p:cNvPicPr preferRelativeResize="0"/>
          <p:nvPr/>
        </p:nvPicPr>
        <p:blipFill rotWithShape="1">
          <a:blip r:embed="rId2">
            <a:alphaModFix/>
          </a:blip>
          <a:srcRect/>
          <a:stretch/>
        </p:blipFill>
        <p:spPr>
          <a:xfrm>
            <a:off x="381" y="0"/>
            <a:ext cx="12191244" cy="68580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20"/>
        <p:cNvGrpSpPr/>
        <p:nvPr/>
      </p:nvGrpSpPr>
      <p:grpSpPr>
        <a:xfrm>
          <a:off x="0" y="0"/>
          <a:ext cx="0" cy="0"/>
          <a:chOff x="0" y="0"/>
          <a:chExt cx="0" cy="0"/>
        </a:xfrm>
      </p:grpSpPr>
      <p:sp>
        <p:nvSpPr>
          <p:cNvPr id="121" name="Google Shape;121;p13"/>
          <p:cNvSpPr txBox="1">
            <a:spLocks noGrp="1"/>
          </p:cNvSpPr>
          <p:nvPr>
            <p:ph type="title"/>
          </p:nvPr>
        </p:nvSpPr>
        <p:spPr>
          <a:xfrm>
            <a:off x="838200" y="338492"/>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25"/>
        <p:cNvGrpSpPr/>
        <p:nvPr/>
      </p:nvGrpSpPr>
      <p:grpSpPr>
        <a:xfrm>
          <a:off x="0" y="0"/>
          <a:ext cx="0" cy="0"/>
          <a:chOff x="0" y="0"/>
          <a:chExt cx="0" cy="0"/>
        </a:xfrm>
      </p:grpSpPr>
      <p:sp>
        <p:nvSpPr>
          <p:cNvPr id="126" name="Google Shape;1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29"/>
        <p:cNvGrpSpPr/>
        <p:nvPr/>
      </p:nvGrpSpPr>
      <p:grpSpPr>
        <a:xfrm>
          <a:off x="0" y="0"/>
          <a:ext cx="0" cy="0"/>
          <a:chOff x="0" y="0"/>
          <a:chExt cx="0" cy="0"/>
        </a:xfrm>
      </p:grpSpPr>
      <p:sp>
        <p:nvSpPr>
          <p:cNvPr id="130" name="Google Shape;130;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1" name="Google Shape;131;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2" name="Google Shape;132;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3" name="Google Shape;1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8" name="Google Shape;138;p16"/>
          <p:cNvSpPr>
            <a:spLocks noGrp="1"/>
          </p:cNvSpPr>
          <p:nvPr>
            <p:ph type="pic" idx="2"/>
          </p:nvPr>
        </p:nvSpPr>
        <p:spPr>
          <a:xfrm>
            <a:off x="5183188" y="987425"/>
            <a:ext cx="6172200" cy="4873625"/>
          </a:xfrm>
          <a:prstGeom prst="rect">
            <a:avLst/>
          </a:prstGeom>
          <a:noFill/>
          <a:ln>
            <a:noFill/>
          </a:ln>
        </p:spPr>
      </p:sp>
      <p:sp>
        <p:nvSpPr>
          <p:cNvPr id="139" name="Google Shape;139;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838200" y="338492"/>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5" name="Google Shape;145;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49"/>
        <p:cNvGrpSpPr/>
        <p:nvPr/>
      </p:nvGrpSpPr>
      <p:grpSpPr>
        <a:xfrm>
          <a:off x="0" y="0"/>
          <a:ext cx="0" cy="0"/>
          <a:chOff x="0" y="0"/>
          <a:chExt cx="0" cy="0"/>
        </a:xfrm>
      </p:grpSpPr>
      <p:sp>
        <p:nvSpPr>
          <p:cNvPr id="150" name="Google Shape;150;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1" name="Google Shape;151;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20"/>
        <p:cNvGrpSpPr/>
        <p:nvPr/>
      </p:nvGrpSpPr>
      <p:grpSpPr>
        <a:xfrm>
          <a:off x="0" y="0"/>
          <a:ext cx="0" cy="0"/>
          <a:chOff x="0" y="0"/>
          <a:chExt cx="0" cy="0"/>
        </a:xfrm>
      </p:grpSpPr>
      <p:pic>
        <p:nvPicPr>
          <p:cNvPr id="21" name="Google Shape;21;g1fd7a4e656e_0_94" descr="Imagen que contiene Forma&#10;&#10;Descripción generada automáticamente"/>
          <p:cNvPicPr preferRelativeResize="0"/>
          <p:nvPr/>
        </p:nvPicPr>
        <p:blipFill rotWithShape="1">
          <a:blip r:embed="rId2">
            <a:alphaModFix/>
          </a:blip>
          <a:srcRect/>
          <a:stretch/>
        </p:blipFill>
        <p:spPr>
          <a:xfrm>
            <a:off x="381" y="0"/>
            <a:ext cx="12191244" cy="68580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2"/>
        <p:cNvGrpSpPr/>
        <p:nvPr/>
      </p:nvGrpSpPr>
      <p:grpSpPr>
        <a:xfrm>
          <a:off x="0" y="0"/>
          <a:ext cx="0" cy="0"/>
          <a:chOff x="0" y="0"/>
          <a:chExt cx="0" cy="0"/>
        </a:xfrm>
      </p:grpSpPr>
      <p:sp>
        <p:nvSpPr>
          <p:cNvPr id="23" name="Google Shape;23;g1fd7a4e656e_0_96"/>
          <p:cNvSpPr txBox="1">
            <a:spLocks noGrp="1"/>
          </p:cNvSpPr>
          <p:nvPr>
            <p:ph type="title"/>
          </p:nvPr>
        </p:nvSpPr>
        <p:spPr>
          <a:xfrm>
            <a:off x="838200" y="338492"/>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4" name="Google Shape;24;g1fd7a4e656e_0_9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5" name="Google Shape;25;g1fd7a4e656e_0_9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g1fd7a4e656e_0_9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 name="Google Shape;27;g1fd7a4e656e_0_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8"/>
        <p:cNvGrpSpPr/>
        <p:nvPr/>
      </p:nvGrpSpPr>
      <p:grpSpPr>
        <a:xfrm>
          <a:off x="0" y="0"/>
          <a:ext cx="0" cy="0"/>
          <a:chOff x="0" y="0"/>
          <a:chExt cx="0" cy="0"/>
        </a:xfrm>
      </p:grpSpPr>
      <p:sp>
        <p:nvSpPr>
          <p:cNvPr id="29" name="Google Shape;29;g1fd7a4e656e_0_10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0" name="Google Shape;30;g1fd7a4e656e_0_102"/>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g1fd7a4e656e_0_10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 name="Google Shape;32;g1fd7a4e656e_0_10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 name="Google Shape;33;g1fd7a4e656e_0_1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4"/>
        <p:cNvGrpSpPr/>
        <p:nvPr/>
      </p:nvGrpSpPr>
      <p:grpSpPr>
        <a:xfrm>
          <a:off x="0" y="0"/>
          <a:ext cx="0" cy="0"/>
          <a:chOff x="0" y="0"/>
          <a:chExt cx="0" cy="0"/>
        </a:xfrm>
      </p:grpSpPr>
      <p:sp>
        <p:nvSpPr>
          <p:cNvPr id="35" name="Google Shape;35;g1fd7a4e656e_0_108"/>
          <p:cNvSpPr txBox="1">
            <a:spLocks noGrp="1"/>
          </p:cNvSpPr>
          <p:nvPr>
            <p:ph type="title"/>
          </p:nvPr>
        </p:nvSpPr>
        <p:spPr>
          <a:xfrm>
            <a:off x="838200" y="338492"/>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6" name="Google Shape;36;g1fd7a4e656e_0_10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7" name="Google Shape;37;g1fd7a4e656e_0_10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8" name="Google Shape;38;g1fd7a4e656e_0_10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9" name="Google Shape;39;g1fd7a4e656e_0_10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 name="Google Shape;40;g1fd7a4e656e_0_10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1"/>
        <p:cNvGrpSpPr/>
        <p:nvPr/>
      </p:nvGrpSpPr>
      <p:grpSpPr>
        <a:xfrm>
          <a:off x="0" y="0"/>
          <a:ext cx="0" cy="0"/>
          <a:chOff x="0" y="0"/>
          <a:chExt cx="0" cy="0"/>
        </a:xfrm>
      </p:grpSpPr>
      <p:sp>
        <p:nvSpPr>
          <p:cNvPr id="42" name="Google Shape;42;g1fd7a4e656e_0_11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43" name="Google Shape;43;g1fd7a4e656e_0_115"/>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g1fd7a4e656e_0_115"/>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5" name="Google Shape;45;g1fd7a4e656e_0_115"/>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g1fd7a4e656e_0_115"/>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7" name="Google Shape;47;g1fd7a4e656e_0_1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 name="Google Shape;48;g1fd7a4e656e_0_1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 name="Google Shape;49;g1fd7a4e656e_0_1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0"/>
        <p:cNvGrpSpPr/>
        <p:nvPr/>
      </p:nvGrpSpPr>
      <p:grpSpPr>
        <a:xfrm>
          <a:off x="0" y="0"/>
          <a:ext cx="0" cy="0"/>
          <a:chOff x="0" y="0"/>
          <a:chExt cx="0" cy="0"/>
        </a:xfrm>
      </p:grpSpPr>
      <p:sp>
        <p:nvSpPr>
          <p:cNvPr id="51" name="Google Shape;51;g1fd7a4e656e_0_124"/>
          <p:cNvSpPr txBox="1">
            <a:spLocks noGrp="1"/>
          </p:cNvSpPr>
          <p:nvPr>
            <p:ph type="title"/>
          </p:nvPr>
        </p:nvSpPr>
        <p:spPr>
          <a:xfrm>
            <a:off x="838200" y="338492"/>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52" name="Google Shape;52;g1fd7a4e656e_0_1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3" name="Google Shape;53;g1fd7a4e656e_0_1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4" name="Google Shape;54;g1fd7a4e656e_0_1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5"/>
        <p:cNvGrpSpPr/>
        <p:nvPr/>
      </p:nvGrpSpPr>
      <p:grpSpPr>
        <a:xfrm>
          <a:off x="0" y="0"/>
          <a:ext cx="0" cy="0"/>
          <a:chOff x="0" y="0"/>
          <a:chExt cx="0" cy="0"/>
        </a:xfrm>
      </p:grpSpPr>
      <p:sp>
        <p:nvSpPr>
          <p:cNvPr id="56" name="Google Shape;56;g1fd7a4e656e_0_129"/>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57" name="Google Shape;57;g1fd7a4e656e_0_129"/>
          <p:cNvSpPr txBox="1">
            <a:spLocks noGrp="1"/>
          </p:cNvSpPr>
          <p:nvPr>
            <p:ph type="body" idx="1"/>
          </p:nvPr>
        </p:nvSpPr>
        <p:spPr>
          <a:xfrm>
            <a:off x="5183188" y="987425"/>
            <a:ext cx="61725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g1fd7a4e656e_0_12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59" name="Google Shape;59;g1fd7a4e656e_0_1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g1fd7a4e656e_0_1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1" name="Google Shape;61;g1fd7a4e656e_0_1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fd7a4e656e_0_8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1" name="Google Shape;11;g1fd7a4e656e_0_8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2" name="Google Shape;12;g1fd7a4e656e_0_8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3" name="Google Shape;13;g1fd7a4e656e_0_8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g1fd7a4e656e_0_78"/>
          <p:cNvPicPr preferRelativeResize="0"/>
          <p:nvPr/>
        </p:nvPicPr>
        <p:blipFill rotWithShape="1">
          <a:blip r:embed="rId3">
            <a:alphaModFix/>
          </a:blip>
          <a:srcRect/>
          <a:stretch/>
        </p:blipFill>
        <p:spPr>
          <a:xfrm>
            <a:off x="0" y="0"/>
            <a:ext cx="12192005" cy="6858003"/>
          </a:xfrm>
          <a:prstGeom prst="rect">
            <a:avLst/>
          </a:prstGeom>
          <a:noFill/>
          <a:ln>
            <a:noFill/>
          </a:ln>
        </p:spPr>
      </p:pic>
      <p:sp>
        <p:nvSpPr>
          <p:cNvPr id="160" name="Google Shape;160;g1fd7a4e656e_0_78"/>
          <p:cNvSpPr txBox="1"/>
          <p:nvPr/>
        </p:nvSpPr>
        <p:spPr>
          <a:xfrm>
            <a:off x="645246" y="3063339"/>
            <a:ext cx="109011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s-419" sz="4400" b="1" dirty="0" err="1">
                <a:solidFill>
                  <a:schemeClr val="lt1"/>
                </a:solidFill>
                <a:latin typeface="Calibri"/>
                <a:ea typeface="Calibri"/>
                <a:cs typeface="Calibri"/>
                <a:sym typeface="Calibri"/>
              </a:rPr>
              <a:t>The</a:t>
            </a:r>
            <a:r>
              <a:rPr lang="es-419" sz="4400" b="1" dirty="0">
                <a:solidFill>
                  <a:schemeClr val="lt1"/>
                </a:solidFill>
                <a:latin typeface="Calibri"/>
                <a:ea typeface="Calibri"/>
                <a:cs typeface="Calibri"/>
                <a:sym typeface="Calibri"/>
              </a:rPr>
              <a:t> </a:t>
            </a:r>
            <a:r>
              <a:rPr lang="es-419" sz="4400" b="1" dirty="0" err="1">
                <a:solidFill>
                  <a:schemeClr val="lt1"/>
                </a:solidFill>
                <a:latin typeface="Calibri"/>
                <a:ea typeface="Calibri"/>
                <a:cs typeface="Calibri"/>
                <a:sym typeface="Calibri"/>
              </a:rPr>
              <a:t>book</a:t>
            </a:r>
            <a:r>
              <a:rPr lang="es-419" sz="4400" b="1" dirty="0">
                <a:solidFill>
                  <a:schemeClr val="lt1"/>
                </a:solidFill>
                <a:latin typeface="Calibri"/>
                <a:ea typeface="Calibri"/>
                <a:cs typeface="Calibri"/>
                <a:sym typeface="Calibri"/>
              </a:rPr>
              <a:t> </a:t>
            </a:r>
            <a:r>
              <a:rPr lang="es-419" sz="4400" b="1" dirty="0" err="1">
                <a:solidFill>
                  <a:schemeClr val="lt1"/>
                </a:solidFill>
                <a:latin typeface="Calibri"/>
                <a:ea typeface="Calibri"/>
                <a:cs typeface="Calibri"/>
                <a:sym typeface="Calibri"/>
              </a:rPr>
              <a:t>of</a:t>
            </a:r>
            <a:r>
              <a:rPr lang="es-419" sz="4400" b="1" dirty="0">
                <a:solidFill>
                  <a:schemeClr val="lt1"/>
                </a:solidFill>
                <a:latin typeface="Calibri"/>
                <a:ea typeface="Calibri"/>
                <a:cs typeface="Calibri"/>
                <a:sym typeface="Calibri"/>
              </a:rPr>
              <a:t> </a:t>
            </a:r>
            <a:r>
              <a:rPr lang="es-419" sz="4400" b="1" dirty="0" err="1">
                <a:solidFill>
                  <a:schemeClr val="lt1"/>
                </a:solidFill>
                <a:latin typeface="Calibri"/>
                <a:ea typeface="Calibri"/>
                <a:cs typeface="Calibri"/>
                <a:sym typeface="Calibri"/>
              </a:rPr>
              <a:t>Sand</a:t>
            </a:r>
            <a:endParaRPr sz="44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4cb550714c_0_47"/>
          <p:cNvSpPr txBox="1"/>
          <p:nvPr/>
        </p:nvSpPr>
        <p:spPr>
          <a:xfrm>
            <a:off x="655275" y="597150"/>
            <a:ext cx="9618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dirty="0" err="1">
                <a:solidFill>
                  <a:srgbClr val="351C75"/>
                </a:solidFill>
                <a:latin typeface="Calibri"/>
                <a:ea typeface="Calibri"/>
                <a:cs typeface="Calibri"/>
                <a:sym typeface="Calibri"/>
              </a:rPr>
              <a:t>Activity</a:t>
            </a:r>
            <a:r>
              <a:rPr lang="es-419" sz="3600" b="1" dirty="0">
                <a:solidFill>
                  <a:srgbClr val="351C75"/>
                </a:solidFill>
                <a:latin typeface="Calibri"/>
                <a:ea typeface="Calibri"/>
                <a:cs typeface="Calibri"/>
                <a:sym typeface="Calibri"/>
              </a:rPr>
              <a:t> 3</a:t>
            </a:r>
            <a:endParaRPr sz="3600" b="1" i="0" u="none" strike="noStrike" cap="none" dirty="0">
              <a:solidFill>
                <a:srgbClr val="351C75"/>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30" name="Google Shape;230;g24cb550714c_0_47"/>
              <p:cNvSpPr txBox="1"/>
              <p:nvPr/>
            </p:nvSpPr>
            <p:spPr>
              <a:xfrm>
                <a:off x="655275" y="1754849"/>
                <a:ext cx="11027700" cy="4147442"/>
              </a:xfrm>
              <a:prstGeom prst="rect">
                <a:avLst/>
              </a:prstGeom>
              <a:solidFill>
                <a:srgbClr val="F3F3F3"/>
              </a:solid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endParaRPr lang="es-MX" sz="2400" dirty="0">
                  <a:solidFill>
                    <a:schemeClr val="dk1"/>
                  </a:solidFill>
                  <a:latin typeface="Calibri"/>
                  <a:ea typeface="Calibri"/>
                  <a:cs typeface="Calibri"/>
                  <a:sym typeface="Calibri"/>
                </a:endParaRPr>
              </a:p>
              <a:p>
                <a:pPr marL="0" lvl="0" indent="0" algn="just" rtl="0">
                  <a:spcBef>
                    <a:spcPts val="0"/>
                  </a:spcBef>
                  <a:spcAft>
                    <a:spcPts val="0"/>
                  </a:spcAft>
                  <a:buNone/>
                </a:pPr>
                <a:r>
                  <a:rPr lang="es-MX" sz="2400" dirty="0" err="1">
                    <a:solidFill>
                      <a:schemeClr val="dk1"/>
                    </a:solidFill>
                    <a:latin typeface="Calibri"/>
                    <a:ea typeface="Calibri"/>
                    <a:cs typeface="Calibri"/>
                    <a:sym typeface="Calibri"/>
                  </a:rPr>
                  <a:t>Let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us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now</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think</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of</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an</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imaginary</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book</a:t>
                </a:r>
                <a:r>
                  <a:rPr lang="es-MX" sz="2400" dirty="0">
                    <a:solidFill>
                      <a:schemeClr val="dk1"/>
                    </a:solidFill>
                    <a:latin typeface="Calibri"/>
                    <a:ea typeface="Calibri"/>
                    <a:cs typeface="Calibri"/>
                    <a:sym typeface="Calibri"/>
                  </a:rPr>
                  <a:t> in </a:t>
                </a:r>
                <a:r>
                  <a:rPr lang="es-MX" sz="2400" dirty="0" err="1">
                    <a:solidFill>
                      <a:schemeClr val="dk1"/>
                    </a:solidFill>
                    <a:latin typeface="Calibri"/>
                    <a:ea typeface="Calibri"/>
                    <a:cs typeface="Calibri"/>
                    <a:sym typeface="Calibri"/>
                  </a:rPr>
                  <a:t>which</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all</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its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pages</a:t>
                </a:r>
                <a:r>
                  <a:rPr lang="es-MX" sz="2400" dirty="0">
                    <a:solidFill>
                      <a:schemeClr val="dk1"/>
                    </a:solidFill>
                    <a:latin typeface="Calibri"/>
                    <a:ea typeface="Calibri"/>
                    <a:cs typeface="Calibri"/>
                    <a:sym typeface="Calibri"/>
                  </a:rPr>
                  <a:t> can be </a:t>
                </a:r>
                <a:r>
                  <a:rPr lang="es-MX" sz="2400" dirty="0" err="1">
                    <a:solidFill>
                      <a:schemeClr val="dk1"/>
                    </a:solidFill>
                    <a:latin typeface="Calibri"/>
                    <a:ea typeface="Calibri"/>
                    <a:cs typeface="Calibri"/>
                    <a:sym typeface="Calibri"/>
                  </a:rPr>
                  <a:t>labeled</a:t>
                </a:r>
                <a:r>
                  <a:rPr lang="es-MX" sz="2400" dirty="0">
                    <a:solidFill>
                      <a:schemeClr val="dk1"/>
                    </a:solidFill>
                    <a:latin typeface="Calibri"/>
                    <a:ea typeface="Calibri"/>
                    <a:cs typeface="Calibri"/>
                    <a:sym typeface="Calibri"/>
                  </a:rPr>
                  <a:t> in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following</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way</a:t>
                </a:r>
                <a:r>
                  <a:rPr lang="es-MX" sz="2400" dirty="0">
                    <a:solidFill>
                      <a:schemeClr val="dk1"/>
                    </a:solidFill>
                    <a:latin typeface="Calibri"/>
                    <a:ea typeface="Calibri"/>
                    <a:cs typeface="Calibri"/>
                    <a:sym typeface="Calibri"/>
                  </a:rPr>
                  <a:t>: </a:t>
                </a:r>
              </a:p>
              <a:p>
                <a:pPr marL="0" lvl="0" indent="0" algn="just" rtl="0">
                  <a:spcBef>
                    <a:spcPts val="0"/>
                  </a:spcBef>
                  <a:spcAft>
                    <a:spcPts val="0"/>
                  </a:spcAft>
                  <a:buNone/>
                </a:pPr>
                <a:endParaRPr lang="es-MX" sz="2400" dirty="0">
                  <a:solidFill>
                    <a:schemeClr val="dk1"/>
                  </a:solidFill>
                  <a:latin typeface="Calibri"/>
                  <a:ea typeface="Calibri"/>
                  <a:cs typeface="Calibri"/>
                  <a:sym typeface="Calibri"/>
                </a:endParaRPr>
              </a:p>
              <a:p>
                <a:pPr marL="457200" lvl="0" indent="-381000" algn="just" rtl="0">
                  <a:lnSpc>
                    <a:spcPct val="150000"/>
                  </a:lnSpc>
                  <a:spcBef>
                    <a:spcPts val="0"/>
                  </a:spcBef>
                  <a:spcAft>
                    <a:spcPts val="0"/>
                  </a:spcAft>
                  <a:buClr>
                    <a:schemeClr val="dk1"/>
                  </a:buClr>
                  <a:buSzPts val="2400"/>
                  <a:buFont typeface="Calibri"/>
                  <a:buChar char="●"/>
                </a:pPr>
                <a:r>
                  <a:rPr lang="es-MX" sz="2400" dirty="0" err="1">
                    <a:solidFill>
                      <a:schemeClr val="dk1"/>
                    </a:solidFill>
                    <a:latin typeface="Calibri"/>
                    <a:ea typeface="Calibri"/>
                    <a:cs typeface="Calibri"/>
                    <a:sym typeface="Calibri"/>
                  </a:rPr>
                  <a:t>We</a:t>
                </a:r>
                <a:r>
                  <a:rPr lang="es-MX" sz="2400" dirty="0">
                    <a:solidFill>
                      <a:schemeClr val="dk1"/>
                    </a:solidFill>
                    <a:latin typeface="Calibri"/>
                    <a:ea typeface="Calibri"/>
                    <a:cs typeface="Calibri"/>
                    <a:sym typeface="Calibri"/>
                  </a:rPr>
                  <a:t> open </a:t>
                </a:r>
                <a:r>
                  <a:rPr lang="es-MX" sz="2400" dirty="0" err="1">
                    <a:solidFill>
                      <a:schemeClr val="dk1"/>
                    </a:solidFill>
                    <a:latin typeface="Calibri"/>
                    <a:ea typeface="Calibri"/>
                    <a:cs typeface="Calibri"/>
                    <a:sym typeface="Calibri"/>
                  </a:rPr>
                  <a:t>this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book</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on</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any</a:t>
                </a:r>
                <a:r>
                  <a:rPr lang="es-MX" sz="2400" dirty="0">
                    <a:solidFill>
                      <a:schemeClr val="dk1"/>
                    </a:solidFill>
                    <a:latin typeface="Calibri"/>
                    <a:ea typeface="Calibri"/>
                    <a:cs typeface="Calibri"/>
                    <a:sym typeface="Calibri"/>
                  </a:rPr>
                  <a:t> page, and </a:t>
                </a:r>
                <a:r>
                  <a:rPr lang="es-MX" sz="2400" dirty="0" err="1">
                    <a:solidFill>
                      <a:schemeClr val="dk1"/>
                    </a:solidFill>
                    <a:latin typeface="Calibri"/>
                    <a:ea typeface="Calibri"/>
                    <a:cs typeface="Calibri"/>
                    <a:sym typeface="Calibri"/>
                  </a:rPr>
                  <a:t>we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assign</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it</a:t>
                </a:r>
                <a:r>
                  <a:rPr lang="es-MX" sz="2400" dirty="0">
                    <a:solidFill>
                      <a:schemeClr val="dk1"/>
                    </a:solidFill>
                    <a:latin typeface="Calibri"/>
                    <a:ea typeface="Calibri"/>
                    <a:cs typeface="Calibri"/>
                    <a:sym typeface="Calibri"/>
                  </a:rPr>
                  <a:t> 1, </a:t>
                </a:r>
                <a:r>
                  <a:rPr lang="es-MX" sz="2400" dirty="0" err="1">
                    <a:solidFill>
                      <a:schemeClr val="dk1"/>
                    </a:solidFill>
                    <a:latin typeface="Calibri"/>
                    <a:ea typeface="Calibri"/>
                    <a:cs typeface="Calibri"/>
                    <a:sym typeface="Calibri"/>
                  </a:rPr>
                  <a:t>to</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previous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one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number</a:t>
                </a:r>
                <a:r>
                  <a:rPr lang="es-MX" sz="2400" dirty="0">
                    <a:solidFill>
                      <a:schemeClr val="dk1"/>
                    </a:solidFill>
                    <a:latin typeface="Calibri"/>
                    <a:ea typeface="Calibri"/>
                    <a:cs typeface="Calibri"/>
                    <a:sym typeface="Calibri"/>
                  </a:rPr>
                  <a:t> </a:t>
                </a:r>
                <a14:m>
                  <m:oMath xmlns:m="http://schemas.openxmlformats.org/officeDocument/2006/math">
                    <m:f>
                      <m:fPr>
                        <m:ctrlPr>
                          <a:rPr lang="es-MX" sz="2800" b="0" i="1" smtClean="0">
                            <a:solidFill>
                              <a:schemeClr val="dk1"/>
                            </a:solidFill>
                            <a:latin typeface="Cambria Math" panose="02040503050406030204" pitchFamily="18" charset="0"/>
                            <a:ea typeface="Calibri"/>
                            <a:cs typeface="Calibri"/>
                            <a:sym typeface="Calibri"/>
                          </a:rPr>
                        </m:ctrlPr>
                      </m:fPr>
                      <m:num>
                        <m:r>
                          <a:rPr lang="es-MX" sz="2800" b="0" i="1" smtClean="0">
                            <a:solidFill>
                              <a:schemeClr val="dk1"/>
                            </a:solidFill>
                            <a:latin typeface="Cambria Math" panose="02040503050406030204" pitchFamily="18" charset="0"/>
                            <a:ea typeface="Calibri"/>
                            <a:cs typeface="Calibri"/>
                            <a:sym typeface="Calibri"/>
                          </a:rPr>
                          <m:t>1</m:t>
                        </m:r>
                      </m:num>
                      <m:den>
                        <m:r>
                          <a:rPr lang="es-MX" sz="2800" b="0" i="1" smtClean="0">
                            <a:solidFill>
                              <a:schemeClr val="dk1"/>
                            </a:solidFill>
                            <a:latin typeface="Cambria Math" panose="02040503050406030204" pitchFamily="18" charset="0"/>
                            <a:ea typeface="Calibri"/>
                            <a:cs typeface="Calibri"/>
                            <a:sym typeface="Calibri"/>
                          </a:rPr>
                          <m:t>2</m:t>
                        </m:r>
                      </m:den>
                    </m:f>
                  </m:oMath>
                </a14:m>
                <a:r>
                  <a:rPr lang="es-MX" sz="2400" dirty="0">
                    <a:solidFill>
                      <a:schemeClr val="dk1"/>
                    </a:solidFill>
                    <a:latin typeface="Calibri"/>
                    <a:ea typeface="Calibri"/>
                    <a:cs typeface="Calibri"/>
                    <a:sym typeface="Calibri"/>
                  </a:rPr>
                  <a:t> , </a:t>
                </a:r>
                <a:r>
                  <a:rPr lang="es-MX" sz="2400" dirty="0" err="1">
                    <a:solidFill>
                      <a:schemeClr val="dk1"/>
                    </a:solidFill>
                    <a:latin typeface="Calibri"/>
                    <a:ea typeface="Calibri"/>
                    <a:cs typeface="Calibri"/>
                    <a:sym typeface="Calibri"/>
                  </a:rPr>
                  <a:t>to</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one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before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that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number</a:t>
                </a:r>
                <a:r>
                  <a:rPr lang="es-MX" sz="2400" dirty="0">
                    <a:solidFill>
                      <a:schemeClr val="dk1"/>
                    </a:solidFill>
                    <a:latin typeface="Calibri"/>
                    <a:ea typeface="Calibri"/>
                    <a:cs typeface="Calibri"/>
                    <a:sym typeface="Calibri"/>
                  </a:rPr>
                  <a:t> </a:t>
                </a:r>
                <a14:m>
                  <m:oMath xmlns:m="http://schemas.openxmlformats.org/officeDocument/2006/math">
                    <m:f>
                      <m:fPr>
                        <m:ctrlPr>
                          <a:rPr lang="es-MX" sz="2800" b="0" i="1" smtClean="0">
                            <a:solidFill>
                              <a:schemeClr val="dk1"/>
                            </a:solidFill>
                            <a:latin typeface="Cambria Math" panose="02040503050406030204" pitchFamily="18" charset="0"/>
                            <a:ea typeface="Calibri"/>
                            <a:cs typeface="Calibri"/>
                            <a:sym typeface="Calibri"/>
                          </a:rPr>
                        </m:ctrlPr>
                      </m:fPr>
                      <m:num>
                        <m:r>
                          <a:rPr lang="es-MX" sz="2800" b="0" i="1" smtClean="0">
                            <a:solidFill>
                              <a:schemeClr val="dk1"/>
                            </a:solidFill>
                            <a:latin typeface="Cambria Math" panose="02040503050406030204" pitchFamily="18" charset="0"/>
                            <a:ea typeface="Calibri"/>
                            <a:cs typeface="Calibri"/>
                            <a:sym typeface="Calibri"/>
                          </a:rPr>
                          <m:t>1</m:t>
                        </m:r>
                      </m:num>
                      <m:den>
                        <m:r>
                          <a:rPr lang="es-MX" sz="2800" b="0" i="1" smtClean="0">
                            <a:solidFill>
                              <a:schemeClr val="dk1"/>
                            </a:solidFill>
                            <a:latin typeface="Cambria Math" panose="02040503050406030204" pitchFamily="18" charset="0"/>
                            <a:ea typeface="Calibri"/>
                            <a:cs typeface="Calibri"/>
                            <a:sym typeface="Calibri"/>
                          </a:rPr>
                          <m:t>3</m:t>
                        </m:r>
                      </m:den>
                    </m:f>
                  </m:oMath>
                </a14:m>
                <a:r>
                  <a:rPr lang="es-MX" sz="2400" dirty="0">
                    <a:solidFill>
                      <a:schemeClr val="dk1"/>
                    </a:solidFill>
                    <a:latin typeface="Calibri"/>
                    <a:ea typeface="Calibri"/>
                    <a:cs typeface="Calibri"/>
                    <a:sym typeface="Calibri"/>
                  </a:rPr>
                  <a:t>, and so </a:t>
                </a:r>
                <a:r>
                  <a:rPr lang="es-MX" sz="2400" dirty="0" err="1">
                    <a:solidFill>
                      <a:schemeClr val="dk1"/>
                    </a:solidFill>
                    <a:latin typeface="Calibri"/>
                    <a:ea typeface="Calibri"/>
                    <a:cs typeface="Calibri"/>
                    <a:sym typeface="Calibri"/>
                  </a:rPr>
                  <a:t>on</a:t>
                </a:r>
                <a:r>
                  <a:rPr lang="es-MX" sz="2400" dirty="0">
                    <a:solidFill>
                      <a:schemeClr val="dk1"/>
                    </a:solidFill>
                    <a:latin typeface="Calibri"/>
                    <a:ea typeface="Calibri"/>
                    <a:cs typeface="Calibri"/>
                    <a:sym typeface="Calibri"/>
                  </a:rPr>
                  <a:t>.</a:t>
                </a:r>
              </a:p>
              <a:p>
                <a:pPr marL="457200" lvl="0" indent="-381000" algn="just" rtl="0">
                  <a:spcBef>
                    <a:spcPts val="0"/>
                  </a:spcBef>
                  <a:spcAft>
                    <a:spcPts val="0"/>
                  </a:spcAft>
                  <a:buClr>
                    <a:schemeClr val="dk1"/>
                  </a:buClr>
                  <a:buSzPts val="2400"/>
                  <a:buFont typeface="Calibri"/>
                  <a:buChar char="●"/>
                </a:pPr>
                <a:r>
                  <a:rPr lang="es-MX" sz="2400" dirty="0" err="1">
                    <a:solidFill>
                      <a:schemeClr val="dk1"/>
                    </a:solidFill>
                    <a:latin typeface="Calibri"/>
                    <a:ea typeface="Calibri"/>
                    <a:cs typeface="Calibri"/>
                    <a:sym typeface="Calibri"/>
                  </a:rPr>
                  <a:t>With</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this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procedure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we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label</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only</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sheet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we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chose</a:t>
                </a:r>
                <a:r>
                  <a:rPr lang="es-MX" sz="2400" dirty="0">
                    <a:solidFill>
                      <a:schemeClr val="dk1"/>
                    </a:solidFill>
                    <a:latin typeface="Calibri"/>
                    <a:ea typeface="Calibri"/>
                    <a:cs typeface="Calibri"/>
                    <a:sym typeface="Calibri"/>
                  </a:rPr>
                  <a:t> and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previous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ones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Later</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we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will</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see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how</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to</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label</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subsequent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sheets</a:t>
                </a:r>
                <a:r>
                  <a:rPr lang="es-MX" sz="2400" dirty="0">
                    <a:solidFill>
                      <a:schemeClr val="dk1"/>
                    </a:solidFill>
                    <a:latin typeface="Calibri"/>
                    <a:ea typeface="Calibri"/>
                    <a:cs typeface="Calibri"/>
                    <a:sym typeface="Calibri"/>
                  </a:rPr>
                  <a:t>.</a:t>
                </a:r>
              </a:p>
              <a:p>
                <a:pPr marL="457200" marR="0" lvl="0" indent="0" algn="l" rtl="0">
                  <a:lnSpc>
                    <a:spcPct val="100000"/>
                  </a:lnSpc>
                  <a:spcBef>
                    <a:spcPts val="0"/>
                  </a:spcBef>
                  <a:spcAft>
                    <a:spcPts val="0"/>
                  </a:spcAft>
                  <a:buNone/>
                </a:pPr>
                <a:endParaRPr sz="2400" dirty="0">
                  <a:solidFill>
                    <a:schemeClr val="dk1"/>
                  </a:solidFill>
                  <a:latin typeface="Calibri"/>
                  <a:ea typeface="Calibri"/>
                  <a:cs typeface="Calibri"/>
                  <a:sym typeface="Calibri"/>
                </a:endParaRPr>
              </a:p>
            </p:txBody>
          </p:sp>
        </mc:Choice>
        <mc:Fallback xmlns="">
          <p:sp>
            <p:nvSpPr>
              <p:cNvPr id="230" name="Google Shape;230;g24cb550714c_0_47"/>
              <p:cNvSpPr txBox="1">
                <a:spLocks noRot="1" noChangeAspect="1" noMove="1" noResize="1" noEditPoints="1" noAdjustHandles="1" noChangeArrowheads="1" noChangeShapeType="1" noTextEdit="1"/>
              </p:cNvSpPr>
              <p:nvPr/>
            </p:nvSpPr>
            <p:spPr>
              <a:xfrm>
                <a:off x="655275" y="1754849"/>
                <a:ext cx="11027700" cy="4147442"/>
              </a:xfrm>
              <a:prstGeom prst="rect">
                <a:avLst/>
              </a:prstGeom>
              <a:blipFill>
                <a:blip r:embed="rId3"/>
                <a:stretch>
                  <a:fillRect l="-829" r="-884"/>
                </a:stretch>
              </a:blipFill>
              <a:ln>
                <a:noFill/>
              </a:ln>
            </p:spPr>
            <p:txBody>
              <a:bodyPr/>
              <a:lstStyle/>
              <a:p>
                <a:r>
                  <a:rPr lang="es-CL">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4cb550714c_0_58"/>
          <p:cNvSpPr txBox="1"/>
          <p:nvPr/>
        </p:nvSpPr>
        <p:spPr>
          <a:xfrm>
            <a:off x="693900" y="625600"/>
            <a:ext cx="9618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dirty="0" err="1">
                <a:solidFill>
                  <a:srgbClr val="351C75"/>
                </a:solidFill>
                <a:latin typeface="Calibri"/>
                <a:ea typeface="Calibri"/>
                <a:cs typeface="Calibri"/>
                <a:sym typeface="Calibri"/>
              </a:rPr>
              <a:t>Activity</a:t>
            </a:r>
            <a:r>
              <a:rPr lang="es-419" sz="3600" b="1" dirty="0">
                <a:solidFill>
                  <a:srgbClr val="351C75"/>
                </a:solidFill>
                <a:latin typeface="Calibri"/>
                <a:ea typeface="Calibri"/>
                <a:cs typeface="Calibri"/>
                <a:sym typeface="Calibri"/>
              </a:rPr>
              <a:t> 3</a:t>
            </a:r>
            <a:endParaRPr sz="3600" b="1" i="0" u="none" strike="noStrike" cap="none" dirty="0">
              <a:solidFill>
                <a:srgbClr val="351C75"/>
              </a:solidFill>
              <a:latin typeface="Calibri"/>
              <a:ea typeface="Calibri"/>
              <a:cs typeface="Calibri"/>
              <a:sym typeface="Calibri"/>
            </a:endParaRPr>
          </a:p>
        </p:txBody>
      </p:sp>
      <p:pic>
        <p:nvPicPr>
          <p:cNvPr id="238" name="Google Shape;238;g24cb550714c_0_58"/>
          <p:cNvPicPr preferRelativeResize="0"/>
          <p:nvPr/>
        </p:nvPicPr>
        <p:blipFill>
          <a:blip r:embed="rId3">
            <a:alphaModFix/>
          </a:blip>
          <a:stretch>
            <a:fillRect/>
          </a:stretch>
        </p:blipFill>
        <p:spPr>
          <a:xfrm>
            <a:off x="2143849" y="1894850"/>
            <a:ext cx="7076874" cy="4434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4cb550714c_0_66"/>
          <p:cNvSpPr txBox="1"/>
          <p:nvPr/>
        </p:nvSpPr>
        <p:spPr>
          <a:xfrm>
            <a:off x="655275" y="597150"/>
            <a:ext cx="9618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dirty="0" err="1">
                <a:solidFill>
                  <a:srgbClr val="351C75"/>
                </a:solidFill>
                <a:latin typeface="Calibri"/>
                <a:ea typeface="Calibri"/>
                <a:cs typeface="Calibri"/>
                <a:sym typeface="Calibri"/>
              </a:rPr>
              <a:t>Activity</a:t>
            </a:r>
            <a:r>
              <a:rPr lang="es-419" sz="3600" b="1" dirty="0">
                <a:solidFill>
                  <a:srgbClr val="351C75"/>
                </a:solidFill>
                <a:latin typeface="Calibri"/>
                <a:ea typeface="Calibri"/>
                <a:cs typeface="Calibri"/>
                <a:sym typeface="Calibri"/>
              </a:rPr>
              <a:t> 3</a:t>
            </a:r>
            <a:endParaRPr sz="3600" b="1" i="0" u="none" strike="noStrike" cap="none" dirty="0">
              <a:solidFill>
                <a:srgbClr val="351C75"/>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44" name="Google Shape;244;g24cb550714c_0_66"/>
              <p:cNvSpPr txBox="1"/>
              <p:nvPr/>
            </p:nvSpPr>
            <p:spPr>
              <a:xfrm>
                <a:off x="831738" y="1676786"/>
                <a:ext cx="10807200" cy="4708621"/>
              </a:xfrm>
              <a:prstGeom prst="rect">
                <a:avLst/>
              </a:prstGeom>
              <a:solidFill>
                <a:srgbClr val="F3F3F3"/>
              </a:solidFill>
              <a:ln>
                <a:noFill/>
              </a:ln>
            </p:spPr>
            <p:txBody>
              <a:bodyPr spcFirstLastPara="1" wrap="square" lIns="91425" tIns="45700" rIns="91425" bIns="45700" anchor="t" anchorCtr="0">
                <a:spAutoFit/>
              </a:bodyPr>
              <a:lstStyle/>
              <a:p>
                <a:pPr marL="457200" lvl="0" indent="-381000" algn="just">
                  <a:lnSpc>
                    <a:spcPct val="150000"/>
                  </a:lnSpc>
                  <a:buClr>
                    <a:schemeClr val="dk1"/>
                  </a:buClr>
                  <a:buSzPts val="2400"/>
                  <a:buFont typeface="Calibri"/>
                  <a:buAutoNum type="arabicPeriod"/>
                </a:pPr>
                <a:r>
                  <a:rPr lang="es-MX" sz="2400" dirty="0" err="1">
                    <a:solidFill>
                      <a:schemeClr val="dk1"/>
                    </a:solidFill>
                    <a:latin typeface="Calibri" panose="020F0502020204030204" pitchFamily="34" charset="0"/>
                    <a:ea typeface="Calibri"/>
                    <a:cs typeface="Calibri" panose="020F0502020204030204" pitchFamily="34" charset="0"/>
                    <a:sym typeface="Calibri"/>
                  </a:rPr>
                  <a:t>How</a:t>
                </a:r>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many</a:t>
                </a:r>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sheets</a:t>
                </a:r>
                <a:r>
                  <a:rPr lang="es-MX" sz="2400" dirty="0">
                    <a:solidFill>
                      <a:schemeClr val="dk1"/>
                    </a:solidFill>
                    <a:latin typeface="Calibri" panose="020F0502020204030204" pitchFamily="34" charset="0"/>
                    <a:ea typeface="Calibri"/>
                    <a:cs typeface="Calibri" panose="020F0502020204030204" pitchFamily="34" charset="0"/>
                    <a:sym typeface="Calibri"/>
                  </a:rPr>
                  <a:t> are </a:t>
                </a:r>
                <a:r>
                  <a:rPr lang="es-MX" sz="2400" dirty="0" err="1">
                    <a:solidFill>
                      <a:schemeClr val="dk1"/>
                    </a:solidFill>
                    <a:latin typeface="Calibri" panose="020F0502020204030204" pitchFamily="34" charset="0"/>
                    <a:ea typeface="Calibri"/>
                    <a:cs typeface="Calibri" panose="020F0502020204030204" pitchFamily="34" charset="0"/>
                    <a:sym typeface="Calibri"/>
                  </a:rPr>
                  <a:t>there</a:t>
                </a:r>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between</a:t>
                </a:r>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the</a:t>
                </a:r>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sheeet</a:t>
                </a:r>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labeled</a:t>
                </a:r>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with</a:t>
                </a:r>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the</a:t>
                </a:r>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number</a:t>
                </a:r>
                <a:r>
                  <a:rPr lang="es-MX" sz="2400" dirty="0">
                    <a:solidFill>
                      <a:schemeClr val="dk1"/>
                    </a:solidFill>
                    <a:latin typeface="Calibri" panose="020F0502020204030204" pitchFamily="34" charset="0"/>
                    <a:ea typeface="Calibri"/>
                    <a:cs typeface="Calibri" panose="020F0502020204030204" pitchFamily="34" charset="0"/>
                    <a:sym typeface="Calibri"/>
                  </a:rPr>
                  <a:t> </a:t>
                </a:r>
                <a14:m>
                  <m:oMath xmlns:m="http://schemas.openxmlformats.org/officeDocument/2006/math">
                    <m:f>
                      <m:fPr>
                        <m:ctrlPr>
                          <a:rPr lang="es-MX" sz="2400" b="0" i="1" smtClean="0">
                            <a:solidFill>
                              <a:schemeClr val="dk1"/>
                            </a:solidFill>
                            <a:latin typeface="Cambria Math" panose="02040503050406030204" pitchFamily="18" charset="0"/>
                            <a:ea typeface="Calibri"/>
                            <a:cs typeface="Calibri"/>
                            <a:sym typeface="Calibri"/>
                          </a:rPr>
                        </m:ctrlPr>
                      </m:fPr>
                      <m:num>
                        <m:r>
                          <a:rPr lang="es-MX" sz="2400" b="0" i="1" smtClean="0">
                            <a:solidFill>
                              <a:schemeClr val="dk1"/>
                            </a:solidFill>
                            <a:latin typeface="Cambria Math" panose="02040503050406030204" pitchFamily="18" charset="0"/>
                            <a:ea typeface="Calibri"/>
                            <a:cs typeface="Calibri"/>
                            <a:sym typeface="Calibri"/>
                          </a:rPr>
                          <m:t>1</m:t>
                        </m:r>
                      </m:num>
                      <m:den>
                        <m:r>
                          <a:rPr lang="es-MX" sz="2400" b="0" i="1" smtClean="0">
                            <a:solidFill>
                              <a:schemeClr val="dk1"/>
                            </a:solidFill>
                            <a:latin typeface="Cambria Math" panose="02040503050406030204" pitchFamily="18" charset="0"/>
                            <a:ea typeface="Calibri"/>
                            <a:cs typeface="Calibri"/>
                            <a:sym typeface="Calibri"/>
                          </a:rPr>
                          <m:t> </m:t>
                        </m:r>
                        <m:r>
                          <a:rPr lang="es-MX" sz="2400" b="0" i="1" smtClean="0">
                            <a:solidFill>
                              <a:schemeClr val="dk1"/>
                            </a:solidFill>
                            <a:latin typeface="Cambria Math" panose="02040503050406030204" pitchFamily="18" charset="0"/>
                            <a:ea typeface="Calibri"/>
                            <a:cs typeface="Calibri"/>
                            <a:sym typeface="Calibri"/>
                          </a:rPr>
                          <m:t>10</m:t>
                        </m:r>
                      </m:den>
                    </m:f>
                  </m:oMath>
                </a14:m>
                <a:r>
                  <a:rPr lang="es-MX" sz="2400" dirty="0">
                    <a:solidFill>
                      <a:schemeClr val="dk1"/>
                    </a:solidFill>
                    <a:latin typeface="Calibri" panose="020F0502020204030204" pitchFamily="34" charset="0"/>
                    <a:ea typeface="Calibri"/>
                    <a:cs typeface="Calibri" panose="020F0502020204030204" pitchFamily="34" charset="0"/>
                    <a:sym typeface="Calibri"/>
                  </a:rPr>
                  <a:t> and </a:t>
                </a:r>
                <a:r>
                  <a:rPr lang="es-MX" sz="2400" dirty="0" err="1">
                    <a:solidFill>
                      <a:schemeClr val="dk1"/>
                    </a:solidFill>
                    <a:latin typeface="Calibri" panose="020F0502020204030204" pitchFamily="34" charset="0"/>
                    <a:ea typeface="Calibri"/>
                    <a:cs typeface="Calibri" panose="020F0502020204030204" pitchFamily="34" charset="0"/>
                    <a:sym typeface="Calibri"/>
                  </a:rPr>
                  <a:t>the</a:t>
                </a:r>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sheet</a:t>
                </a:r>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labeled</a:t>
                </a:r>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with</a:t>
                </a:r>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the</a:t>
                </a:r>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number</a:t>
                </a:r>
                <a:r>
                  <a:rPr lang="es-MX" sz="2400" dirty="0">
                    <a:solidFill>
                      <a:schemeClr val="dk1"/>
                    </a:solidFill>
                    <a:latin typeface="Calibri" panose="020F0502020204030204" pitchFamily="34" charset="0"/>
                    <a:ea typeface="Calibri"/>
                    <a:cs typeface="Calibri" panose="020F0502020204030204" pitchFamily="34" charset="0"/>
                    <a:sym typeface="Calibri"/>
                  </a:rPr>
                  <a:t> </a:t>
                </a:r>
                <a14:m>
                  <m:oMath xmlns:m="http://schemas.openxmlformats.org/officeDocument/2006/math">
                    <m:f>
                      <m:fPr>
                        <m:ctrlPr>
                          <a:rPr lang="es-MX" sz="2400" i="1">
                            <a:solidFill>
                              <a:schemeClr val="dk1"/>
                            </a:solidFill>
                            <a:latin typeface="Cambria Math" panose="02040503050406030204" pitchFamily="18" charset="0"/>
                            <a:ea typeface="Calibri"/>
                            <a:cs typeface="Calibri"/>
                            <a:sym typeface="Calibri"/>
                          </a:rPr>
                        </m:ctrlPr>
                      </m:fPr>
                      <m:num>
                        <m:r>
                          <a:rPr lang="es-MX" sz="2400" i="1">
                            <a:solidFill>
                              <a:schemeClr val="dk1"/>
                            </a:solidFill>
                            <a:latin typeface="Cambria Math" panose="02040503050406030204" pitchFamily="18" charset="0"/>
                            <a:ea typeface="Calibri"/>
                            <a:cs typeface="Calibri"/>
                            <a:sym typeface="Calibri"/>
                          </a:rPr>
                          <m:t>1</m:t>
                        </m:r>
                      </m:num>
                      <m:den>
                        <m:r>
                          <a:rPr lang="es-MX" sz="2400" i="1">
                            <a:solidFill>
                              <a:schemeClr val="dk1"/>
                            </a:solidFill>
                            <a:latin typeface="Cambria Math" panose="02040503050406030204" pitchFamily="18" charset="0"/>
                            <a:ea typeface="Calibri"/>
                            <a:cs typeface="Calibri"/>
                            <a:sym typeface="Calibri"/>
                          </a:rPr>
                          <m:t> </m:t>
                        </m:r>
                        <m:r>
                          <a:rPr lang="es-MX" sz="2400" b="0" i="1" smtClean="0">
                            <a:solidFill>
                              <a:schemeClr val="dk1"/>
                            </a:solidFill>
                            <a:latin typeface="Cambria Math" panose="02040503050406030204" pitchFamily="18" charset="0"/>
                            <a:ea typeface="Calibri"/>
                            <a:cs typeface="Calibri"/>
                            <a:sym typeface="Calibri"/>
                          </a:rPr>
                          <m:t>2</m:t>
                        </m:r>
                      </m:den>
                    </m:f>
                  </m:oMath>
                </a14:m>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both</a:t>
                </a:r>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included</a:t>
                </a:r>
                <a:r>
                  <a:rPr lang="es-MX" sz="2400" dirty="0">
                    <a:solidFill>
                      <a:schemeClr val="dk1"/>
                    </a:solidFill>
                    <a:latin typeface="Calibri" panose="020F0502020204030204" pitchFamily="34" charset="0"/>
                    <a:ea typeface="Calibri"/>
                    <a:cs typeface="Calibri" panose="020F0502020204030204" pitchFamily="34" charset="0"/>
                    <a:sym typeface="Calibri"/>
                  </a:rPr>
                  <a:t>?</a:t>
                </a:r>
              </a:p>
              <a:p>
                <a:pPr marL="457200" lvl="0" indent="-381000" algn="just">
                  <a:lnSpc>
                    <a:spcPct val="150000"/>
                  </a:lnSpc>
                  <a:buClr>
                    <a:schemeClr val="dk1"/>
                  </a:buClr>
                  <a:buSzPts val="2400"/>
                  <a:buFont typeface="Calibri"/>
                  <a:buAutoNum type="arabicPeriod"/>
                </a:pPr>
                <a:r>
                  <a:rPr lang="es-MX" sz="2400" dirty="0" err="1">
                    <a:solidFill>
                      <a:schemeClr val="dk1"/>
                    </a:solidFill>
                    <a:latin typeface="Calibri"/>
                    <a:ea typeface="Calibri"/>
                    <a:cs typeface="Calibri"/>
                    <a:sym typeface="Calibri"/>
                  </a:rPr>
                  <a:t>If</a:t>
                </a:r>
                <a:r>
                  <a:rPr lang="es-MX" sz="2400" dirty="0">
                    <a:solidFill>
                      <a:schemeClr val="dk1"/>
                    </a:solidFill>
                    <a:latin typeface="Calibri"/>
                    <a:ea typeface="Calibri"/>
                    <a:cs typeface="Calibri"/>
                    <a:sym typeface="Calibri"/>
                  </a:rPr>
                  <a:t> m &gt; n, </a:t>
                </a:r>
                <a:r>
                  <a:rPr lang="es-MX" sz="2400" dirty="0" err="1">
                    <a:solidFill>
                      <a:schemeClr val="dk1"/>
                    </a:solidFill>
                    <a:latin typeface="Calibri"/>
                    <a:ea typeface="Calibri"/>
                    <a:cs typeface="Calibri"/>
                    <a:sym typeface="Calibri"/>
                  </a:rPr>
                  <a:t>both</a:t>
                </a:r>
                <a:r>
                  <a:rPr lang="es-MX" sz="2400" dirty="0">
                    <a:solidFill>
                      <a:schemeClr val="dk1"/>
                    </a:solidFill>
                    <a:latin typeface="Calibri"/>
                    <a:ea typeface="Calibri"/>
                    <a:cs typeface="Calibri"/>
                    <a:sym typeface="Calibri"/>
                  </a:rPr>
                  <a:t> natural </a:t>
                </a:r>
                <a:r>
                  <a:rPr lang="es-MX" sz="2400" dirty="0" err="1">
                    <a:solidFill>
                      <a:schemeClr val="dk1"/>
                    </a:solidFill>
                    <a:latin typeface="Calibri"/>
                    <a:ea typeface="Calibri"/>
                    <a:cs typeface="Calibri"/>
                    <a:sym typeface="Calibri"/>
                  </a:rPr>
                  <a:t>numbers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which</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sheet</a:t>
                </a:r>
                <a:r>
                  <a:rPr lang="es-MX" sz="2400" dirty="0">
                    <a:solidFill>
                      <a:schemeClr val="dk1"/>
                    </a:solidFill>
                    <a:latin typeface="Calibri"/>
                    <a:ea typeface="Calibri"/>
                    <a:cs typeface="Calibri"/>
                    <a:sym typeface="Calibri"/>
                  </a:rPr>
                  <a:t> comes </a:t>
                </a:r>
                <a:r>
                  <a:rPr lang="es-MX" sz="2400" dirty="0" err="1">
                    <a:solidFill>
                      <a:schemeClr val="dk1"/>
                    </a:solidFill>
                    <a:latin typeface="Calibri"/>
                    <a:ea typeface="Calibri"/>
                    <a:cs typeface="Calibri"/>
                    <a:sym typeface="Calibri"/>
                  </a:rPr>
                  <a:t>before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one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labeled</a:t>
                </a:r>
                <a:r>
                  <a:rPr lang="es-MX" sz="2400" dirty="0">
                    <a:solidFill>
                      <a:schemeClr val="dk1"/>
                    </a:solidFill>
                    <a:latin typeface="Calibri"/>
                    <a:ea typeface="Calibri"/>
                    <a:cs typeface="Calibri"/>
                    <a:sym typeface="Calibri"/>
                  </a:rPr>
                  <a:t> </a:t>
                </a:r>
                <a14:m>
                  <m:oMath xmlns:m="http://schemas.openxmlformats.org/officeDocument/2006/math">
                    <m:f>
                      <m:fPr>
                        <m:ctrlPr>
                          <a:rPr lang="es-MX" sz="2400" b="0" i="1" smtClean="0">
                            <a:solidFill>
                              <a:schemeClr val="dk1"/>
                            </a:solidFill>
                            <a:latin typeface="Cambria Math" panose="02040503050406030204" pitchFamily="18" charset="0"/>
                            <a:ea typeface="Calibri"/>
                            <a:cs typeface="Calibri"/>
                            <a:sym typeface="Calibri"/>
                          </a:rPr>
                        </m:ctrlPr>
                      </m:fPr>
                      <m:num>
                        <m:r>
                          <a:rPr lang="es-MX" sz="2400" b="0" i="1" smtClean="0">
                            <a:solidFill>
                              <a:schemeClr val="dk1"/>
                            </a:solidFill>
                            <a:latin typeface="Cambria Math" panose="02040503050406030204" pitchFamily="18" charset="0"/>
                            <a:ea typeface="Calibri"/>
                            <a:cs typeface="Calibri"/>
                            <a:sym typeface="Calibri"/>
                          </a:rPr>
                          <m:t>1</m:t>
                        </m:r>
                      </m:num>
                      <m:den>
                        <m:r>
                          <a:rPr lang="es-MX" sz="2400" b="0" i="1" smtClean="0">
                            <a:solidFill>
                              <a:schemeClr val="dk1"/>
                            </a:solidFill>
                            <a:latin typeface="Cambria Math" panose="02040503050406030204" pitchFamily="18" charset="0"/>
                            <a:ea typeface="Calibri"/>
                            <a:cs typeface="Calibri"/>
                            <a:sym typeface="Calibri"/>
                          </a:rPr>
                          <m:t> </m:t>
                        </m:r>
                        <m:r>
                          <a:rPr lang="es-MX" sz="2400" b="0" i="1" smtClean="0">
                            <a:solidFill>
                              <a:schemeClr val="dk1"/>
                            </a:solidFill>
                            <a:latin typeface="Cambria Math" panose="02040503050406030204" pitchFamily="18" charset="0"/>
                            <a:ea typeface="Calibri"/>
                            <a:cs typeface="Calibri"/>
                            <a:sym typeface="Calibri"/>
                          </a:rPr>
                          <m:t>𝑛</m:t>
                        </m:r>
                      </m:den>
                    </m:f>
                  </m:oMath>
                </a14:m>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or</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one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labeled</a:t>
                </a:r>
                <a:r>
                  <a:rPr lang="es-MX" sz="2400" dirty="0">
                    <a:solidFill>
                      <a:schemeClr val="dk1"/>
                    </a:solidFill>
                    <a:latin typeface="Calibri"/>
                    <a:ea typeface="Calibri"/>
                    <a:cs typeface="Calibri"/>
                    <a:sym typeface="Calibri"/>
                  </a:rPr>
                  <a:t> </a:t>
                </a:r>
                <a14:m>
                  <m:oMath xmlns:m="http://schemas.openxmlformats.org/officeDocument/2006/math">
                    <m:f>
                      <m:fPr>
                        <m:ctrlPr>
                          <a:rPr lang="es-MX" sz="2400" i="1" smtClean="0">
                            <a:solidFill>
                              <a:schemeClr val="dk1"/>
                            </a:solidFill>
                            <a:latin typeface="Cambria Math" panose="02040503050406030204" pitchFamily="18" charset="0"/>
                            <a:ea typeface="Calibri"/>
                            <a:cs typeface="Calibri"/>
                            <a:sym typeface="Calibri"/>
                          </a:rPr>
                        </m:ctrlPr>
                      </m:fPr>
                      <m:num>
                        <m:r>
                          <a:rPr lang="es-MX" sz="2400" i="1">
                            <a:solidFill>
                              <a:schemeClr val="dk1"/>
                            </a:solidFill>
                            <a:latin typeface="Cambria Math" panose="02040503050406030204" pitchFamily="18" charset="0"/>
                            <a:ea typeface="Calibri"/>
                            <a:cs typeface="Calibri"/>
                            <a:sym typeface="Calibri"/>
                          </a:rPr>
                          <m:t>1</m:t>
                        </m:r>
                      </m:num>
                      <m:den>
                        <m:r>
                          <a:rPr lang="es-MX" sz="2400" i="1">
                            <a:solidFill>
                              <a:schemeClr val="dk1"/>
                            </a:solidFill>
                            <a:latin typeface="Cambria Math" panose="02040503050406030204" pitchFamily="18" charset="0"/>
                            <a:ea typeface="Calibri"/>
                            <a:cs typeface="Calibri"/>
                            <a:sym typeface="Calibri"/>
                          </a:rPr>
                          <m:t> </m:t>
                        </m:r>
                        <m:r>
                          <a:rPr lang="es-MX" sz="2400" b="0" i="1" smtClean="0">
                            <a:solidFill>
                              <a:schemeClr val="dk1"/>
                            </a:solidFill>
                            <a:latin typeface="Cambria Math" panose="02040503050406030204" pitchFamily="18" charset="0"/>
                            <a:ea typeface="Calibri"/>
                            <a:cs typeface="Calibri"/>
                            <a:sym typeface="Calibri"/>
                          </a:rPr>
                          <m:t>𝑚</m:t>
                        </m:r>
                      </m:den>
                    </m:f>
                  </m:oMath>
                </a14:m>
                <a:r>
                  <a:rPr lang="es-MX" sz="2400" dirty="0">
                    <a:solidFill>
                      <a:schemeClr val="dk1"/>
                    </a:solidFill>
                    <a:latin typeface="Calibri"/>
                    <a:ea typeface="Calibri"/>
                    <a:cs typeface="Calibri"/>
                    <a:sym typeface="Calibri"/>
                  </a:rPr>
                  <a:t>? </a:t>
                </a:r>
              </a:p>
              <a:p>
                <a:pPr marL="457200" lvl="0" indent="-381000" algn="just" rtl="0">
                  <a:spcBef>
                    <a:spcPts val="0"/>
                  </a:spcBef>
                  <a:spcAft>
                    <a:spcPts val="0"/>
                  </a:spcAft>
                  <a:buClr>
                    <a:schemeClr val="dk1"/>
                  </a:buClr>
                  <a:buSzPts val="2400"/>
                  <a:buFont typeface="Calibri"/>
                  <a:buAutoNum type="arabicPeriod"/>
                </a:pPr>
                <a:r>
                  <a:rPr lang="es-MX" sz="2400" dirty="0" err="1">
                    <a:solidFill>
                      <a:schemeClr val="dk1"/>
                    </a:solidFill>
                    <a:latin typeface="Calibri"/>
                    <a:ea typeface="Calibri"/>
                    <a:cs typeface="Calibri"/>
                    <a:sym typeface="Calibri"/>
                  </a:rPr>
                  <a:t>Does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this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book</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have</a:t>
                </a:r>
                <a:r>
                  <a:rPr lang="es-MX" sz="2400" dirty="0">
                    <a:solidFill>
                      <a:schemeClr val="dk1"/>
                    </a:solidFill>
                    <a:latin typeface="Calibri"/>
                    <a:ea typeface="Calibri"/>
                    <a:cs typeface="Calibri"/>
                    <a:sym typeface="Calibri"/>
                  </a:rPr>
                  <a:t> a </a:t>
                </a:r>
                <a:r>
                  <a:rPr lang="es-MX" sz="2400" dirty="0" err="1">
                    <a:solidFill>
                      <a:schemeClr val="dk1"/>
                    </a:solidFill>
                    <a:latin typeface="Calibri"/>
                    <a:ea typeface="Calibri"/>
                    <a:cs typeface="Calibri"/>
                    <a:sym typeface="Calibri"/>
                  </a:rPr>
                  <a:t>first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sheet</a:t>
                </a:r>
                <a:r>
                  <a:rPr lang="es-MX" sz="2400" dirty="0">
                    <a:solidFill>
                      <a:schemeClr val="dk1"/>
                    </a:solidFill>
                    <a:latin typeface="Calibri"/>
                    <a:ea typeface="Calibri"/>
                    <a:cs typeface="Calibri"/>
                    <a:sym typeface="Calibri"/>
                  </a:rPr>
                  <a:t>?</a:t>
                </a:r>
              </a:p>
              <a:p>
                <a:pPr marL="457200" lvl="0" indent="-381000" algn="just" rtl="0">
                  <a:spcBef>
                    <a:spcPts val="0"/>
                  </a:spcBef>
                  <a:spcAft>
                    <a:spcPts val="0"/>
                  </a:spcAft>
                  <a:buClr>
                    <a:schemeClr val="dk1"/>
                  </a:buClr>
                  <a:buSzPts val="2400"/>
                  <a:buFont typeface="Calibri"/>
                  <a:buAutoNum type="arabicPeriod"/>
                </a:pPr>
                <a:endParaRPr lang="es-MX" sz="2400" dirty="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AutoNum type="arabicPeriod"/>
                </a:pPr>
                <a:r>
                  <a:rPr lang="es-MX" sz="2400" dirty="0" err="1">
                    <a:solidFill>
                      <a:schemeClr val="dk1"/>
                    </a:solidFill>
                    <a:latin typeface="Calibri"/>
                    <a:ea typeface="Calibri"/>
                    <a:cs typeface="Calibri"/>
                    <a:sym typeface="Calibri"/>
                  </a:rPr>
                  <a:t>If</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we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label</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front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cover</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what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number</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would</a:t>
                </a:r>
                <a:r>
                  <a:rPr lang="es-MX" sz="2400" dirty="0">
                    <a:solidFill>
                      <a:schemeClr val="dk1"/>
                    </a:solidFill>
                    <a:latin typeface="Calibri"/>
                    <a:ea typeface="Calibri"/>
                    <a:cs typeface="Calibri"/>
                    <a:sym typeface="Calibri"/>
                  </a:rPr>
                  <a:t> be </a:t>
                </a:r>
                <a:r>
                  <a:rPr lang="es-MX" sz="2400" dirty="0" err="1">
                    <a:solidFill>
                      <a:schemeClr val="dk1"/>
                    </a:solidFill>
                    <a:latin typeface="Calibri"/>
                    <a:ea typeface="Calibri"/>
                    <a:cs typeface="Calibri"/>
                    <a:sym typeface="Calibri"/>
                  </a:rPr>
                  <a:t>appropiate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to</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assign</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it</a:t>
                </a:r>
                <a:r>
                  <a:rPr lang="es-MX" sz="2400" dirty="0">
                    <a:solidFill>
                      <a:schemeClr val="dk1"/>
                    </a:solidFill>
                    <a:latin typeface="Calibri"/>
                    <a:ea typeface="Calibri"/>
                    <a:cs typeface="Calibri"/>
                    <a:sym typeface="Calibri"/>
                  </a:rPr>
                  <a:t>?</a:t>
                </a:r>
              </a:p>
              <a:p>
                <a:pPr marL="0" lvl="0" indent="0" algn="just" rtl="0">
                  <a:spcBef>
                    <a:spcPts val="0"/>
                  </a:spcBef>
                  <a:spcAft>
                    <a:spcPts val="0"/>
                  </a:spcAft>
                  <a:buNone/>
                </a:pPr>
                <a:endParaRPr lang="es-MX" sz="2400" dirty="0">
                  <a:solidFill>
                    <a:schemeClr val="dk1"/>
                  </a:solidFill>
                  <a:latin typeface="Calibri"/>
                  <a:ea typeface="Calibri"/>
                  <a:cs typeface="Calibri"/>
                  <a:sym typeface="Calibri"/>
                </a:endParaRPr>
              </a:p>
            </p:txBody>
          </p:sp>
        </mc:Choice>
        <mc:Fallback xmlns="">
          <p:sp>
            <p:nvSpPr>
              <p:cNvPr id="244" name="Google Shape;244;g24cb550714c_0_66"/>
              <p:cNvSpPr txBox="1">
                <a:spLocks noRot="1" noChangeAspect="1" noMove="1" noResize="1" noEditPoints="1" noAdjustHandles="1" noChangeArrowheads="1" noChangeShapeType="1" noTextEdit="1"/>
              </p:cNvSpPr>
              <p:nvPr/>
            </p:nvSpPr>
            <p:spPr>
              <a:xfrm>
                <a:off x="831738" y="1676786"/>
                <a:ext cx="10807200" cy="4708621"/>
              </a:xfrm>
              <a:prstGeom prst="rect">
                <a:avLst/>
              </a:prstGeom>
              <a:blipFill>
                <a:blip r:embed="rId3"/>
                <a:stretch>
                  <a:fillRect l="-169" r="-902"/>
                </a:stretch>
              </a:blipFill>
              <a:ln>
                <a:noFill/>
              </a:ln>
            </p:spPr>
            <p:txBody>
              <a:bodyPr/>
              <a:lstStyle/>
              <a:p>
                <a:r>
                  <a:rPr lang="es-CL">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4cb550714c_0_79"/>
          <p:cNvSpPr txBox="1"/>
          <p:nvPr/>
        </p:nvSpPr>
        <p:spPr>
          <a:xfrm>
            <a:off x="655275" y="597150"/>
            <a:ext cx="9618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dirty="0" err="1">
                <a:solidFill>
                  <a:srgbClr val="351C75"/>
                </a:solidFill>
                <a:latin typeface="Calibri"/>
                <a:ea typeface="Calibri"/>
                <a:cs typeface="Calibri"/>
                <a:sym typeface="Calibri"/>
              </a:rPr>
              <a:t>Activity</a:t>
            </a:r>
            <a:r>
              <a:rPr lang="es-419" sz="3600" b="1" dirty="0">
                <a:solidFill>
                  <a:srgbClr val="351C75"/>
                </a:solidFill>
                <a:latin typeface="Calibri"/>
                <a:ea typeface="Calibri"/>
                <a:cs typeface="Calibri"/>
                <a:sym typeface="Calibri"/>
              </a:rPr>
              <a:t> 4</a:t>
            </a:r>
            <a:endParaRPr sz="3600" b="1" i="0" u="none" strike="noStrike" cap="none" dirty="0">
              <a:solidFill>
                <a:srgbClr val="351C75"/>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54" name="Google Shape;254;g24cb550714c_0_79"/>
              <p:cNvSpPr txBox="1"/>
              <p:nvPr/>
            </p:nvSpPr>
            <p:spPr>
              <a:xfrm>
                <a:off x="767175" y="1641475"/>
                <a:ext cx="11027700" cy="4463104"/>
              </a:xfrm>
              <a:prstGeom prst="rect">
                <a:avLst/>
              </a:prstGeom>
              <a:solidFill>
                <a:srgbClr val="F3F3F3"/>
              </a:solid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endParaRPr lang="es-MX" sz="2400" dirty="0">
                  <a:solidFill>
                    <a:schemeClr val="dk1"/>
                  </a:solidFill>
                  <a:latin typeface="Calibri"/>
                  <a:ea typeface="Calibri"/>
                  <a:cs typeface="Calibri"/>
                  <a:sym typeface="Calibri"/>
                </a:endParaRPr>
              </a:p>
              <a:p>
                <a:pPr marL="0" lvl="0" indent="0" algn="just" rtl="0">
                  <a:spcBef>
                    <a:spcPts val="0"/>
                  </a:spcBef>
                  <a:spcAft>
                    <a:spcPts val="0"/>
                  </a:spcAft>
                  <a:buNone/>
                </a:pPr>
                <a:r>
                  <a:rPr lang="es-MX" sz="2400" dirty="0" err="1">
                    <a:solidFill>
                      <a:schemeClr val="dk1"/>
                    </a:solidFill>
                    <a:latin typeface="Calibri"/>
                    <a:ea typeface="Calibri"/>
                    <a:cs typeface="Calibri"/>
                    <a:sym typeface="Calibri"/>
                  </a:rPr>
                  <a:t>Let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us</a:t>
                </a:r>
                <a:r>
                  <a:rPr lang="es-MX" sz="2400" dirty="0">
                    <a:solidFill>
                      <a:schemeClr val="dk1"/>
                    </a:solidFill>
                    <a:latin typeface="Calibri"/>
                    <a:ea typeface="Calibri"/>
                    <a:cs typeface="Calibri"/>
                    <a:sym typeface="Calibri"/>
                  </a:rPr>
                  <a:t> continue </a:t>
                </a:r>
                <a:r>
                  <a:rPr lang="es-MX" sz="2400" dirty="0" err="1">
                    <a:solidFill>
                      <a:schemeClr val="dk1"/>
                    </a:solidFill>
                    <a:latin typeface="Calibri"/>
                    <a:ea typeface="Calibri"/>
                    <a:cs typeface="Calibri"/>
                    <a:sym typeface="Calibri"/>
                  </a:rPr>
                  <a:t>labeling</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sheets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of</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book</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from</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previous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activity</a:t>
                </a:r>
                <a:r>
                  <a:rPr lang="es-MX" sz="2400" dirty="0">
                    <a:solidFill>
                      <a:schemeClr val="dk1"/>
                    </a:solidFill>
                    <a:latin typeface="Calibri"/>
                    <a:ea typeface="Calibri"/>
                    <a:cs typeface="Calibri"/>
                    <a:sym typeface="Calibri"/>
                  </a:rPr>
                  <a:t> as </a:t>
                </a:r>
                <a:r>
                  <a:rPr lang="es-MX" sz="2400" dirty="0" err="1">
                    <a:solidFill>
                      <a:schemeClr val="dk1"/>
                    </a:solidFill>
                    <a:latin typeface="Calibri"/>
                    <a:ea typeface="Calibri"/>
                    <a:cs typeface="Calibri"/>
                    <a:sym typeface="Calibri"/>
                  </a:rPr>
                  <a:t>follows</a:t>
                </a:r>
                <a:r>
                  <a:rPr lang="es-MX" sz="2400" dirty="0">
                    <a:solidFill>
                      <a:schemeClr val="dk1"/>
                    </a:solidFill>
                    <a:latin typeface="Calibri"/>
                    <a:ea typeface="Calibri"/>
                    <a:cs typeface="Calibri"/>
                    <a:sym typeface="Calibri"/>
                  </a:rPr>
                  <a:t>:</a:t>
                </a:r>
              </a:p>
              <a:p>
                <a:pPr marL="0" lvl="0" indent="0" algn="just" rtl="0">
                  <a:spcBef>
                    <a:spcPts val="0"/>
                  </a:spcBef>
                  <a:spcAft>
                    <a:spcPts val="0"/>
                  </a:spcAft>
                  <a:buNone/>
                </a:pPr>
                <a:endParaRPr lang="es-MX" sz="2400" dirty="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MX" sz="2400" dirty="0" err="1">
                    <a:solidFill>
                      <a:schemeClr val="dk1"/>
                    </a:solidFill>
                    <a:latin typeface="Calibri"/>
                    <a:ea typeface="Calibri"/>
                    <a:cs typeface="Calibri"/>
                    <a:sym typeface="Calibri"/>
                  </a:rPr>
                  <a:t>To</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sheet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following</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one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that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we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labeled</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with</a:t>
                </a:r>
                <a:r>
                  <a:rPr lang="es-MX" sz="2400" dirty="0">
                    <a:solidFill>
                      <a:schemeClr val="dk1"/>
                    </a:solidFill>
                    <a:latin typeface="Calibri"/>
                    <a:ea typeface="Calibri"/>
                    <a:cs typeface="Calibri"/>
                    <a:sym typeface="Calibri"/>
                  </a:rPr>
                  <a:t> 1, </a:t>
                </a:r>
                <a:r>
                  <a:rPr lang="es-MX" sz="2400" dirty="0" err="1">
                    <a:solidFill>
                      <a:schemeClr val="dk1"/>
                    </a:solidFill>
                    <a:latin typeface="Calibri"/>
                    <a:ea typeface="Calibri"/>
                    <a:cs typeface="Calibri"/>
                    <a:sym typeface="Calibri"/>
                  </a:rPr>
                  <a:t>we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give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number</a:t>
                </a:r>
                <a:endParaRPr lang="es-MX" sz="2400" dirty="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endParaRPr lang="es-MX" sz="2400" dirty="0">
                  <a:solidFill>
                    <a:schemeClr val="dk1"/>
                  </a:solidFill>
                  <a:latin typeface="Calibri"/>
                  <a:ea typeface="Calibri"/>
                  <a:cs typeface="Calibri"/>
                  <a:sym typeface="Calibri"/>
                </a:endParaRPr>
              </a:p>
              <a:p>
                <a:pPr marL="0" lvl="0" indent="0" algn="just" rtl="0">
                  <a:spcBef>
                    <a:spcPts val="0"/>
                  </a:spcBef>
                  <a:spcAft>
                    <a:spcPts val="0"/>
                  </a:spcAft>
                  <a:buNone/>
                </a:pPr>
                <a14:m>
                  <m:oMathPara xmlns:m="http://schemas.openxmlformats.org/officeDocument/2006/math">
                    <m:oMathParaPr>
                      <m:jc m:val="centerGroup"/>
                    </m:oMathParaPr>
                    <m:oMath xmlns:m="http://schemas.openxmlformats.org/officeDocument/2006/math">
                      <m:r>
                        <a:rPr lang="es-MX" sz="2800" b="0" i="1" smtClean="0">
                          <a:solidFill>
                            <a:schemeClr val="dk1"/>
                          </a:solidFill>
                          <a:latin typeface="Cambria Math" panose="02040503050406030204" pitchFamily="18" charset="0"/>
                          <a:ea typeface="Calibri"/>
                          <a:cs typeface="Calibri"/>
                          <a:sym typeface="Calibri"/>
                        </a:rPr>
                        <m:t>2</m:t>
                      </m:r>
                      <m:r>
                        <a:rPr lang="es-MX" sz="2800" b="0" i="1" smtClean="0">
                          <a:solidFill>
                            <a:schemeClr val="dk1"/>
                          </a:solidFill>
                          <a:latin typeface="Cambria Math" panose="02040503050406030204" pitchFamily="18" charset="0"/>
                          <a:ea typeface="Calibri"/>
                          <a:cs typeface="Calibri"/>
                          <a:sym typeface="Calibri"/>
                        </a:rPr>
                        <m:t>−</m:t>
                      </m:r>
                      <m:f>
                        <m:fPr>
                          <m:ctrlPr>
                            <a:rPr lang="es-MX" sz="2800" b="0" i="1" smtClean="0">
                              <a:solidFill>
                                <a:schemeClr val="dk1"/>
                              </a:solidFill>
                              <a:latin typeface="Cambria Math" panose="02040503050406030204" pitchFamily="18" charset="0"/>
                              <a:ea typeface="Calibri"/>
                              <a:cs typeface="Calibri"/>
                              <a:sym typeface="Calibri"/>
                            </a:rPr>
                          </m:ctrlPr>
                        </m:fPr>
                        <m:num>
                          <m:r>
                            <a:rPr lang="es-MX" sz="2800" b="0" i="1" smtClean="0">
                              <a:solidFill>
                                <a:schemeClr val="dk1"/>
                              </a:solidFill>
                              <a:latin typeface="Cambria Math" panose="02040503050406030204" pitchFamily="18" charset="0"/>
                              <a:ea typeface="Calibri"/>
                              <a:cs typeface="Calibri"/>
                              <a:sym typeface="Calibri"/>
                            </a:rPr>
                            <m:t>1</m:t>
                          </m:r>
                        </m:num>
                        <m:den>
                          <m:r>
                            <a:rPr lang="es-MX" sz="2800" b="0" i="1" smtClean="0">
                              <a:solidFill>
                                <a:schemeClr val="dk1"/>
                              </a:solidFill>
                              <a:latin typeface="Cambria Math" panose="02040503050406030204" pitchFamily="18" charset="0"/>
                              <a:ea typeface="Calibri"/>
                              <a:cs typeface="Calibri"/>
                              <a:sym typeface="Calibri"/>
                            </a:rPr>
                            <m:t>2</m:t>
                          </m:r>
                        </m:den>
                      </m:f>
                      <m:r>
                        <a:rPr lang="es-MX" sz="2800" b="0" i="1" smtClean="0">
                          <a:solidFill>
                            <a:schemeClr val="dk1"/>
                          </a:solidFill>
                          <a:latin typeface="Cambria Math" panose="02040503050406030204" pitchFamily="18" charset="0"/>
                          <a:ea typeface="Calibri"/>
                          <a:cs typeface="Calibri"/>
                          <a:sym typeface="Calibri"/>
                        </a:rPr>
                        <m:t>=</m:t>
                      </m:r>
                      <m:f>
                        <m:fPr>
                          <m:ctrlPr>
                            <a:rPr lang="es-MX" sz="2800" b="0" i="1" smtClean="0">
                              <a:solidFill>
                                <a:schemeClr val="dk1"/>
                              </a:solidFill>
                              <a:latin typeface="Cambria Math" panose="02040503050406030204" pitchFamily="18" charset="0"/>
                              <a:ea typeface="Calibri"/>
                              <a:cs typeface="Calibri"/>
                              <a:sym typeface="Calibri"/>
                            </a:rPr>
                          </m:ctrlPr>
                        </m:fPr>
                        <m:num>
                          <m:r>
                            <a:rPr lang="es-MX" sz="2800" b="0" i="1" smtClean="0">
                              <a:solidFill>
                                <a:schemeClr val="dk1"/>
                              </a:solidFill>
                              <a:latin typeface="Cambria Math" panose="02040503050406030204" pitchFamily="18" charset="0"/>
                              <a:ea typeface="Calibri"/>
                              <a:cs typeface="Calibri"/>
                              <a:sym typeface="Calibri"/>
                            </a:rPr>
                            <m:t>3</m:t>
                          </m:r>
                        </m:num>
                        <m:den>
                          <m:r>
                            <a:rPr lang="es-MX" sz="2800" b="0" i="1" smtClean="0">
                              <a:solidFill>
                                <a:schemeClr val="dk1"/>
                              </a:solidFill>
                              <a:latin typeface="Cambria Math" panose="02040503050406030204" pitchFamily="18" charset="0"/>
                              <a:ea typeface="Calibri"/>
                              <a:cs typeface="Calibri"/>
                              <a:sym typeface="Calibri"/>
                            </a:rPr>
                            <m:t>2</m:t>
                          </m:r>
                        </m:den>
                      </m:f>
                    </m:oMath>
                  </m:oMathPara>
                </a14:m>
                <a:endParaRPr lang="es-MX" sz="2800" dirty="0">
                  <a:solidFill>
                    <a:schemeClr val="dk1"/>
                  </a:solidFill>
                  <a:latin typeface="Calibri"/>
                  <a:ea typeface="Calibri"/>
                  <a:cs typeface="Calibri"/>
                  <a:sym typeface="Calibri"/>
                </a:endParaRPr>
              </a:p>
              <a:p>
                <a:pPr marL="0" lvl="0" indent="0" algn="just" rtl="0">
                  <a:spcBef>
                    <a:spcPts val="0"/>
                  </a:spcBef>
                  <a:spcAft>
                    <a:spcPts val="0"/>
                  </a:spcAft>
                  <a:buNone/>
                </a:pPr>
                <a:endParaRPr lang="es-MX" sz="2400" dirty="0">
                  <a:solidFill>
                    <a:schemeClr val="dk1"/>
                  </a:solidFill>
                  <a:latin typeface="Calibri"/>
                  <a:ea typeface="Calibri"/>
                  <a:cs typeface="Calibri"/>
                  <a:sym typeface="Calibri"/>
                </a:endParaRPr>
              </a:p>
              <a:p>
                <a:pPr marL="457200" lvl="0" indent="-381000" algn="just">
                  <a:lnSpc>
                    <a:spcPct val="150000"/>
                  </a:lnSpc>
                  <a:buClr>
                    <a:schemeClr val="dk1"/>
                  </a:buClr>
                  <a:buSzPts val="2400"/>
                  <a:buFont typeface="Calibri"/>
                  <a:buChar char="●"/>
                </a:pPr>
                <a:r>
                  <a:rPr lang="es-MX" sz="2400" dirty="0" err="1">
                    <a:solidFill>
                      <a:schemeClr val="dk1"/>
                    </a:solidFill>
                    <a:latin typeface="Calibri"/>
                    <a:ea typeface="Calibri"/>
                    <a:cs typeface="Calibri"/>
                    <a:sym typeface="Calibri"/>
                  </a:rPr>
                  <a:t>Which</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is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followed</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by</a:t>
                </a:r>
                <a:r>
                  <a:rPr lang="es-MX" sz="2400" dirty="0">
                    <a:solidFill>
                      <a:schemeClr val="dk1"/>
                    </a:solidFill>
                    <a:latin typeface="Calibri"/>
                    <a:ea typeface="Calibri"/>
                    <a:cs typeface="Calibri"/>
                    <a:sym typeface="Calibri"/>
                  </a:rPr>
                  <a:t> </a:t>
                </a:r>
                <a14:m>
                  <m:oMath xmlns:m="http://schemas.openxmlformats.org/officeDocument/2006/math">
                    <m:r>
                      <a:rPr lang="es-MX" sz="2400" b="0" i="1" smtClean="0">
                        <a:solidFill>
                          <a:schemeClr val="dk1"/>
                        </a:solidFill>
                        <a:latin typeface="Cambria Math" panose="02040503050406030204" pitchFamily="18" charset="0"/>
                        <a:ea typeface="Calibri"/>
                        <a:cs typeface="Calibri"/>
                        <a:sym typeface="Calibri"/>
                      </a:rPr>
                      <m:t>2</m:t>
                    </m:r>
                    <m:r>
                      <a:rPr lang="es-MX" sz="2400" b="0" i="1" smtClean="0">
                        <a:solidFill>
                          <a:schemeClr val="dk1"/>
                        </a:solidFill>
                        <a:latin typeface="Cambria Math" panose="02040503050406030204" pitchFamily="18" charset="0"/>
                        <a:ea typeface="Calibri"/>
                        <a:cs typeface="Calibri"/>
                        <a:sym typeface="Calibri"/>
                      </a:rPr>
                      <m:t>−</m:t>
                    </m:r>
                    <m:f>
                      <m:fPr>
                        <m:ctrlPr>
                          <a:rPr lang="es-MX" sz="2400" b="0" i="1" smtClean="0">
                            <a:solidFill>
                              <a:schemeClr val="dk1"/>
                            </a:solidFill>
                            <a:latin typeface="Cambria Math" panose="02040503050406030204" pitchFamily="18" charset="0"/>
                            <a:ea typeface="Calibri"/>
                            <a:cs typeface="Calibri"/>
                            <a:sym typeface="Calibri"/>
                          </a:rPr>
                        </m:ctrlPr>
                      </m:fPr>
                      <m:num>
                        <m:r>
                          <a:rPr lang="es-MX" sz="2400" b="0" i="1" smtClean="0">
                            <a:solidFill>
                              <a:schemeClr val="dk1"/>
                            </a:solidFill>
                            <a:latin typeface="Cambria Math" panose="02040503050406030204" pitchFamily="18" charset="0"/>
                            <a:ea typeface="Calibri"/>
                            <a:cs typeface="Calibri"/>
                            <a:sym typeface="Calibri"/>
                          </a:rPr>
                          <m:t>1</m:t>
                        </m:r>
                      </m:num>
                      <m:den>
                        <m:r>
                          <a:rPr lang="es-MX" sz="2400" b="0" i="1" smtClean="0">
                            <a:solidFill>
                              <a:schemeClr val="dk1"/>
                            </a:solidFill>
                            <a:latin typeface="Cambria Math" panose="02040503050406030204" pitchFamily="18" charset="0"/>
                            <a:ea typeface="Calibri"/>
                            <a:cs typeface="Calibri"/>
                            <a:sym typeface="Calibri"/>
                          </a:rPr>
                          <m:t>3</m:t>
                        </m:r>
                      </m:den>
                    </m:f>
                  </m:oMath>
                </a14:m>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that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is</a:t>
                </a:r>
                <a:r>
                  <a:rPr lang="es-MX" sz="2400" dirty="0">
                    <a:solidFill>
                      <a:schemeClr val="dk1"/>
                    </a:solidFill>
                    <a:latin typeface="Calibri"/>
                    <a:ea typeface="Calibri"/>
                    <a:cs typeface="Calibri"/>
                    <a:sym typeface="Calibri"/>
                  </a:rPr>
                  <a:t>, </a:t>
                </a:r>
                <a14:m>
                  <m:oMath xmlns:m="http://schemas.openxmlformats.org/officeDocument/2006/math">
                    <m:f>
                      <m:fPr>
                        <m:ctrlPr>
                          <a:rPr lang="es-MX" sz="2400" i="1">
                            <a:solidFill>
                              <a:schemeClr val="dk1"/>
                            </a:solidFill>
                            <a:latin typeface="Cambria Math" panose="02040503050406030204" pitchFamily="18" charset="0"/>
                            <a:ea typeface="Calibri"/>
                            <a:cs typeface="Calibri"/>
                            <a:sym typeface="Calibri"/>
                          </a:rPr>
                        </m:ctrlPr>
                      </m:fPr>
                      <m:num>
                        <m:r>
                          <a:rPr lang="es-MX" sz="2400" b="0" i="1" smtClean="0">
                            <a:solidFill>
                              <a:schemeClr val="dk1"/>
                            </a:solidFill>
                            <a:latin typeface="Cambria Math" panose="02040503050406030204" pitchFamily="18" charset="0"/>
                            <a:ea typeface="Calibri"/>
                            <a:cs typeface="Calibri"/>
                            <a:sym typeface="Calibri"/>
                          </a:rPr>
                          <m:t>5</m:t>
                        </m:r>
                      </m:num>
                      <m:den>
                        <m:r>
                          <a:rPr lang="es-MX" sz="2400" i="1">
                            <a:solidFill>
                              <a:schemeClr val="dk1"/>
                            </a:solidFill>
                            <a:latin typeface="Cambria Math" panose="02040503050406030204" pitchFamily="18" charset="0"/>
                            <a:ea typeface="Calibri"/>
                            <a:cs typeface="Calibri"/>
                            <a:sym typeface="Calibri"/>
                          </a:rPr>
                          <m:t>3</m:t>
                        </m:r>
                      </m:den>
                    </m:f>
                  </m:oMath>
                </a14:m>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which</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is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followed</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by</a:t>
                </a:r>
                <a:r>
                  <a:rPr lang="es-MX" sz="2400" dirty="0">
                    <a:solidFill>
                      <a:schemeClr val="dk1"/>
                    </a:solidFill>
                    <a:latin typeface="Calibri"/>
                    <a:ea typeface="Calibri"/>
                    <a:cs typeface="Calibri"/>
                    <a:sym typeface="Calibri"/>
                  </a:rPr>
                  <a:t> </a:t>
                </a:r>
                <a14:m>
                  <m:oMath xmlns:m="http://schemas.openxmlformats.org/officeDocument/2006/math">
                    <m:r>
                      <a:rPr lang="es-MX" sz="2400" i="1">
                        <a:solidFill>
                          <a:schemeClr val="dk1"/>
                        </a:solidFill>
                        <a:latin typeface="Cambria Math" panose="02040503050406030204" pitchFamily="18" charset="0"/>
                        <a:ea typeface="Calibri"/>
                        <a:cs typeface="Calibri"/>
                        <a:sym typeface="Calibri"/>
                      </a:rPr>
                      <m:t>2</m:t>
                    </m:r>
                    <m:r>
                      <a:rPr lang="es-MX" sz="2400" i="1">
                        <a:solidFill>
                          <a:schemeClr val="dk1"/>
                        </a:solidFill>
                        <a:latin typeface="Cambria Math" panose="02040503050406030204" pitchFamily="18" charset="0"/>
                        <a:ea typeface="Calibri"/>
                        <a:cs typeface="Calibri"/>
                        <a:sym typeface="Calibri"/>
                      </a:rPr>
                      <m:t>−</m:t>
                    </m:r>
                    <m:f>
                      <m:fPr>
                        <m:ctrlPr>
                          <a:rPr lang="es-MX" sz="2400" i="1">
                            <a:solidFill>
                              <a:schemeClr val="dk1"/>
                            </a:solidFill>
                            <a:latin typeface="Cambria Math" panose="02040503050406030204" pitchFamily="18" charset="0"/>
                            <a:ea typeface="Calibri"/>
                            <a:cs typeface="Calibri"/>
                            <a:sym typeface="Calibri"/>
                          </a:rPr>
                        </m:ctrlPr>
                      </m:fPr>
                      <m:num>
                        <m:r>
                          <a:rPr lang="es-MX" sz="2400" i="1">
                            <a:solidFill>
                              <a:schemeClr val="dk1"/>
                            </a:solidFill>
                            <a:latin typeface="Cambria Math" panose="02040503050406030204" pitchFamily="18" charset="0"/>
                            <a:ea typeface="Calibri"/>
                            <a:cs typeface="Calibri"/>
                            <a:sym typeface="Calibri"/>
                          </a:rPr>
                          <m:t>1</m:t>
                        </m:r>
                      </m:num>
                      <m:den>
                        <m:r>
                          <a:rPr lang="es-MX" sz="2400" b="0" i="1" smtClean="0">
                            <a:solidFill>
                              <a:schemeClr val="dk1"/>
                            </a:solidFill>
                            <a:latin typeface="Cambria Math" panose="02040503050406030204" pitchFamily="18" charset="0"/>
                            <a:ea typeface="Calibri"/>
                            <a:cs typeface="Calibri"/>
                            <a:sym typeface="Calibri"/>
                          </a:rPr>
                          <m:t>4</m:t>
                        </m:r>
                      </m:den>
                    </m:f>
                  </m:oMath>
                </a14:m>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that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is</a:t>
                </a:r>
                <a:r>
                  <a:rPr lang="es-MX" sz="2400" dirty="0">
                    <a:solidFill>
                      <a:schemeClr val="dk1"/>
                    </a:solidFill>
                    <a:latin typeface="Calibri"/>
                    <a:ea typeface="Calibri"/>
                    <a:cs typeface="Calibri"/>
                    <a:sym typeface="Calibri"/>
                  </a:rPr>
                  <a:t> </a:t>
                </a:r>
                <a14:m>
                  <m:oMath xmlns:m="http://schemas.openxmlformats.org/officeDocument/2006/math">
                    <m:f>
                      <m:fPr>
                        <m:ctrlPr>
                          <a:rPr lang="es-MX" sz="2400" i="1">
                            <a:solidFill>
                              <a:schemeClr val="dk1"/>
                            </a:solidFill>
                            <a:latin typeface="Cambria Math" panose="02040503050406030204" pitchFamily="18" charset="0"/>
                            <a:ea typeface="Calibri"/>
                            <a:cs typeface="Calibri"/>
                            <a:sym typeface="Calibri"/>
                          </a:rPr>
                        </m:ctrlPr>
                      </m:fPr>
                      <m:num>
                        <m:r>
                          <a:rPr lang="es-MX" sz="2400" b="0" i="1" smtClean="0">
                            <a:solidFill>
                              <a:schemeClr val="dk1"/>
                            </a:solidFill>
                            <a:latin typeface="Cambria Math" panose="02040503050406030204" pitchFamily="18" charset="0"/>
                            <a:ea typeface="Calibri"/>
                            <a:cs typeface="Calibri"/>
                            <a:sym typeface="Calibri"/>
                          </a:rPr>
                          <m:t>7</m:t>
                        </m:r>
                      </m:num>
                      <m:den>
                        <m:r>
                          <a:rPr lang="es-MX" sz="2400" b="0" i="1" smtClean="0">
                            <a:solidFill>
                              <a:schemeClr val="dk1"/>
                            </a:solidFill>
                            <a:latin typeface="Cambria Math" panose="02040503050406030204" pitchFamily="18" charset="0"/>
                            <a:ea typeface="Calibri"/>
                            <a:cs typeface="Calibri"/>
                            <a:sym typeface="Calibri"/>
                          </a:rPr>
                          <m:t>4</m:t>
                        </m:r>
                      </m:den>
                    </m:f>
                    <m:r>
                      <a:rPr lang="es-MX" sz="2400" i="1">
                        <a:solidFill>
                          <a:schemeClr val="dk1"/>
                        </a:solidFill>
                        <a:latin typeface="Cambria Math" panose="02040503050406030204" pitchFamily="18" charset="0"/>
                        <a:ea typeface="Calibri"/>
                        <a:cs typeface="Calibri"/>
                        <a:sym typeface="Calibri"/>
                      </a:rPr>
                      <m:t> </m:t>
                    </m:r>
                  </m:oMath>
                </a14:m>
                <a:r>
                  <a:rPr lang="es-MX" sz="2400" dirty="0">
                    <a:solidFill>
                      <a:schemeClr val="dk1"/>
                    </a:solidFill>
                    <a:latin typeface="Calibri"/>
                    <a:ea typeface="Calibri"/>
                    <a:cs typeface="Calibri"/>
                    <a:sym typeface="Calibri"/>
                  </a:rPr>
                  <a:t>, and so </a:t>
                </a:r>
                <a:r>
                  <a:rPr lang="es-MX" sz="2400" dirty="0" err="1">
                    <a:solidFill>
                      <a:schemeClr val="dk1"/>
                    </a:solidFill>
                    <a:latin typeface="Calibri"/>
                    <a:ea typeface="Calibri"/>
                    <a:cs typeface="Calibri"/>
                    <a:sym typeface="Calibri"/>
                  </a:rPr>
                  <a:t>on</a:t>
                </a:r>
                <a:r>
                  <a:rPr lang="es-MX" sz="2400" dirty="0">
                    <a:solidFill>
                      <a:schemeClr val="dk1"/>
                    </a:solidFill>
                    <a:latin typeface="Calibri"/>
                    <a:ea typeface="Calibri"/>
                    <a:cs typeface="Calibri"/>
                    <a:sym typeface="Calibri"/>
                  </a:rPr>
                  <a:t>.</a:t>
                </a:r>
              </a:p>
            </p:txBody>
          </p:sp>
        </mc:Choice>
        <mc:Fallback xmlns="">
          <p:sp>
            <p:nvSpPr>
              <p:cNvPr id="254" name="Google Shape;254;g24cb550714c_0_79"/>
              <p:cNvSpPr txBox="1">
                <a:spLocks noRot="1" noChangeAspect="1" noMove="1" noResize="1" noEditPoints="1" noAdjustHandles="1" noChangeArrowheads="1" noChangeShapeType="1" noTextEdit="1"/>
              </p:cNvSpPr>
              <p:nvPr/>
            </p:nvSpPr>
            <p:spPr>
              <a:xfrm>
                <a:off x="767175" y="1641475"/>
                <a:ext cx="11027700" cy="4463104"/>
              </a:xfrm>
              <a:prstGeom prst="rect">
                <a:avLst/>
              </a:prstGeom>
              <a:blipFill>
                <a:blip r:embed="rId3"/>
                <a:stretch>
                  <a:fillRect l="-884" r="-829" b="-956"/>
                </a:stretch>
              </a:blipFill>
              <a:ln>
                <a:noFill/>
              </a:ln>
            </p:spPr>
            <p:txBody>
              <a:bodyPr/>
              <a:lstStyle/>
              <a:p>
                <a:r>
                  <a:rPr lang="es-CL">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4cb550714c_0_92"/>
          <p:cNvSpPr txBox="1"/>
          <p:nvPr/>
        </p:nvSpPr>
        <p:spPr>
          <a:xfrm>
            <a:off x="693900" y="625600"/>
            <a:ext cx="9618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dirty="0" err="1">
                <a:solidFill>
                  <a:srgbClr val="351C75"/>
                </a:solidFill>
                <a:latin typeface="Calibri"/>
                <a:ea typeface="Calibri"/>
                <a:cs typeface="Calibri"/>
                <a:sym typeface="Calibri"/>
              </a:rPr>
              <a:t>Activity</a:t>
            </a:r>
            <a:r>
              <a:rPr lang="es-419" sz="3600" b="1" dirty="0">
                <a:solidFill>
                  <a:srgbClr val="351C75"/>
                </a:solidFill>
                <a:latin typeface="Calibri"/>
                <a:ea typeface="Calibri"/>
                <a:cs typeface="Calibri"/>
                <a:sym typeface="Calibri"/>
              </a:rPr>
              <a:t> 4</a:t>
            </a:r>
            <a:endParaRPr sz="3600" b="1" i="0" u="none" strike="noStrike" cap="none" dirty="0">
              <a:solidFill>
                <a:srgbClr val="351C75"/>
              </a:solidFill>
              <a:latin typeface="Calibri"/>
              <a:ea typeface="Calibri"/>
              <a:cs typeface="Calibri"/>
              <a:sym typeface="Calibri"/>
            </a:endParaRPr>
          </a:p>
        </p:txBody>
      </p:sp>
      <p:pic>
        <p:nvPicPr>
          <p:cNvPr id="265" name="Google Shape;265;g24cb550714c_0_92"/>
          <p:cNvPicPr preferRelativeResize="0"/>
          <p:nvPr/>
        </p:nvPicPr>
        <p:blipFill>
          <a:blip r:embed="rId3">
            <a:alphaModFix/>
          </a:blip>
          <a:stretch>
            <a:fillRect/>
          </a:stretch>
        </p:blipFill>
        <p:spPr>
          <a:xfrm>
            <a:off x="2118225" y="1821025"/>
            <a:ext cx="7955548" cy="41525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4cb550714c_0_98"/>
          <p:cNvSpPr txBox="1"/>
          <p:nvPr/>
        </p:nvSpPr>
        <p:spPr>
          <a:xfrm>
            <a:off x="655275" y="597150"/>
            <a:ext cx="9618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dirty="0" err="1">
                <a:solidFill>
                  <a:srgbClr val="351C75"/>
                </a:solidFill>
                <a:latin typeface="Calibri"/>
                <a:ea typeface="Calibri"/>
                <a:cs typeface="Calibri"/>
                <a:sym typeface="Calibri"/>
              </a:rPr>
              <a:t>Activity</a:t>
            </a:r>
            <a:r>
              <a:rPr lang="es-419" sz="3600" b="1" dirty="0">
                <a:solidFill>
                  <a:srgbClr val="351C75"/>
                </a:solidFill>
                <a:latin typeface="Calibri"/>
                <a:ea typeface="Calibri"/>
                <a:cs typeface="Calibri"/>
                <a:sym typeface="Calibri"/>
              </a:rPr>
              <a:t> 4</a:t>
            </a:r>
            <a:endParaRPr sz="3600" b="1" i="0" u="none" strike="noStrike" cap="none" dirty="0">
              <a:solidFill>
                <a:srgbClr val="351C75"/>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71" name="Google Shape;271;g24cb550714c_0_98"/>
              <p:cNvSpPr txBox="1"/>
              <p:nvPr/>
            </p:nvSpPr>
            <p:spPr>
              <a:xfrm>
                <a:off x="655275" y="1861775"/>
                <a:ext cx="11176800" cy="4203226"/>
              </a:xfrm>
              <a:prstGeom prst="rect">
                <a:avLst/>
              </a:prstGeom>
              <a:solidFill>
                <a:srgbClr val="F3F3F3"/>
              </a:solid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endParaRPr lang="es-CL" sz="2400" dirty="0">
                  <a:solidFill>
                    <a:schemeClr val="dk1"/>
                  </a:solidFill>
                  <a:latin typeface="Calibri" panose="020F0502020204030204" pitchFamily="34" charset="0"/>
                  <a:ea typeface="Calibri"/>
                  <a:cs typeface="Calibri" panose="020F0502020204030204" pitchFamily="34" charset="0"/>
                  <a:sym typeface="Calibri"/>
                </a:endParaRPr>
              </a:p>
              <a:p>
                <a:pPr marL="457200" lvl="0" indent="-381000" algn="just" rtl="0">
                  <a:lnSpc>
                    <a:spcPct val="150000"/>
                  </a:lnSpc>
                  <a:spcBef>
                    <a:spcPts val="0"/>
                  </a:spcBef>
                  <a:spcAft>
                    <a:spcPts val="0"/>
                  </a:spcAft>
                  <a:buClr>
                    <a:schemeClr val="dk1"/>
                  </a:buClr>
                  <a:buSzPts val="2400"/>
                  <a:buFont typeface="Calibri"/>
                  <a:buAutoNum type="arabicPeriod"/>
                </a:pPr>
                <a:r>
                  <a:rPr lang="es-CL" sz="2400" dirty="0" err="1">
                    <a:solidFill>
                      <a:schemeClr val="dk1"/>
                    </a:solidFill>
                    <a:latin typeface="Calibri" panose="020F0502020204030204" pitchFamily="34" charset="0"/>
                    <a:ea typeface="Calibri"/>
                    <a:cs typeface="Calibri" panose="020F0502020204030204" pitchFamily="34" charset="0"/>
                    <a:sym typeface="Calibri"/>
                  </a:rPr>
                  <a:t>If</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we</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count</a:t>
                </a:r>
                <a:r>
                  <a:rPr lang="es-CL" sz="2400" dirty="0">
                    <a:solidFill>
                      <a:schemeClr val="dk1"/>
                    </a:solidFill>
                    <a:latin typeface="Calibri" panose="020F0502020204030204" pitchFamily="34" charset="0"/>
                    <a:ea typeface="Calibri"/>
                    <a:cs typeface="Calibri" panose="020F0502020204030204" pitchFamily="34" charset="0"/>
                    <a:sym typeface="Calibri"/>
                  </a:rPr>
                  <a:t> 10 </a:t>
                </a:r>
                <a:r>
                  <a:rPr lang="es-CL" sz="2400" dirty="0" err="1">
                    <a:solidFill>
                      <a:schemeClr val="dk1"/>
                    </a:solidFill>
                    <a:latin typeface="Calibri" panose="020F0502020204030204" pitchFamily="34" charset="0"/>
                    <a:ea typeface="Calibri"/>
                    <a:cs typeface="Calibri" panose="020F0502020204030204" pitchFamily="34" charset="0"/>
                    <a:sym typeface="Calibri"/>
                  </a:rPr>
                  <a:t>sheets</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starting</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from</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the</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one</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labeled</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with</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the</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number</a:t>
                </a:r>
                <a:r>
                  <a:rPr lang="es-CL" sz="2400" dirty="0">
                    <a:solidFill>
                      <a:schemeClr val="dk1"/>
                    </a:solidFill>
                    <a:latin typeface="Calibri" panose="020F0502020204030204" pitchFamily="34" charset="0"/>
                    <a:ea typeface="Calibri"/>
                    <a:cs typeface="Calibri" panose="020F0502020204030204" pitchFamily="34" charset="0"/>
                    <a:sym typeface="Calibri"/>
                  </a:rPr>
                  <a:t> 1, </a:t>
                </a:r>
                <a:r>
                  <a:rPr lang="es-CL" sz="2400" dirty="0" err="1">
                    <a:solidFill>
                      <a:schemeClr val="dk1"/>
                    </a:solidFill>
                    <a:latin typeface="Calibri" panose="020F0502020204030204" pitchFamily="34" charset="0"/>
                    <a:ea typeface="Calibri"/>
                    <a:cs typeface="Calibri" panose="020F0502020204030204" pitchFamily="34" charset="0"/>
                    <a:sym typeface="Calibri"/>
                  </a:rPr>
                  <a:t>what</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label</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does</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that</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sheet</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have</a:t>
                </a:r>
                <a:r>
                  <a:rPr lang="es-CL" sz="2400" dirty="0">
                    <a:solidFill>
                      <a:schemeClr val="dk1"/>
                    </a:solidFill>
                    <a:latin typeface="Calibri" panose="020F0502020204030204" pitchFamily="34" charset="0"/>
                    <a:ea typeface="Calibri"/>
                    <a:cs typeface="Calibri" panose="020F0502020204030204" pitchFamily="34" charset="0"/>
                    <a:sym typeface="Calibri"/>
                  </a:rPr>
                  <a:t>?</a:t>
                </a:r>
              </a:p>
              <a:p>
                <a:pPr marL="457200" indent="-381000" algn="just">
                  <a:lnSpc>
                    <a:spcPct val="150000"/>
                  </a:lnSpc>
                  <a:buClr>
                    <a:schemeClr val="dk1"/>
                  </a:buClr>
                  <a:buSzPts val="2400"/>
                  <a:buFont typeface="Calibri"/>
                  <a:buAutoNum type="arabicPeriod"/>
                </a:pPr>
                <a:r>
                  <a:rPr lang="es-MX" sz="2400" b="0" dirty="0" err="1">
                    <a:solidFill>
                      <a:schemeClr val="dk1"/>
                    </a:solidFill>
                    <a:latin typeface="Calibri" panose="020F0502020204030204" pitchFamily="34" charset="0"/>
                    <a:ea typeface="Calibri"/>
                    <a:cs typeface="Calibri" panose="020F0502020204030204" pitchFamily="34" charset="0"/>
                    <a:sym typeface="Calibri"/>
                  </a:rPr>
                  <a:t>How</a:t>
                </a:r>
                <a:r>
                  <a:rPr lang="es-MX" sz="2400" b="0" dirty="0">
                    <a:solidFill>
                      <a:schemeClr val="dk1"/>
                    </a:solidFill>
                    <a:latin typeface="Calibri" panose="020F0502020204030204" pitchFamily="34" charset="0"/>
                    <a:ea typeface="Calibri"/>
                    <a:cs typeface="Calibri" panose="020F0502020204030204" pitchFamily="34" charset="0"/>
                    <a:sym typeface="Calibri"/>
                  </a:rPr>
                  <a:t> </a:t>
                </a:r>
                <a:r>
                  <a:rPr lang="es-MX" sz="2400" b="0" dirty="0" err="1">
                    <a:solidFill>
                      <a:schemeClr val="dk1"/>
                    </a:solidFill>
                    <a:latin typeface="Calibri" panose="020F0502020204030204" pitchFamily="34" charset="0"/>
                    <a:ea typeface="Calibri"/>
                    <a:cs typeface="Calibri" panose="020F0502020204030204" pitchFamily="34" charset="0"/>
                    <a:sym typeface="Calibri"/>
                  </a:rPr>
                  <a:t>many</a:t>
                </a:r>
                <a:r>
                  <a:rPr lang="es-MX" sz="2400" b="0" dirty="0">
                    <a:solidFill>
                      <a:schemeClr val="dk1"/>
                    </a:solidFill>
                    <a:latin typeface="Calibri" panose="020F0502020204030204" pitchFamily="34" charset="0"/>
                    <a:ea typeface="Calibri"/>
                    <a:cs typeface="Calibri" panose="020F0502020204030204" pitchFamily="34" charset="0"/>
                    <a:sym typeface="Calibri"/>
                  </a:rPr>
                  <a:t> </a:t>
                </a:r>
                <a:r>
                  <a:rPr lang="es-MX" sz="2400" b="0" dirty="0" err="1">
                    <a:solidFill>
                      <a:schemeClr val="dk1"/>
                    </a:solidFill>
                    <a:latin typeface="Calibri" panose="020F0502020204030204" pitchFamily="34" charset="0"/>
                    <a:ea typeface="Calibri"/>
                    <a:cs typeface="Calibri" panose="020F0502020204030204" pitchFamily="34" charset="0"/>
                    <a:sym typeface="Calibri"/>
                  </a:rPr>
                  <a:t>sheets</a:t>
                </a:r>
                <a:r>
                  <a:rPr lang="es-MX" sz="2400" b="0" dirty="0">
                    <a:solidFill>
                      <a:schemeClr val="dk1"/>
                    </a:solidFill>
                    <a:latin typeface="Calibri" panose="020F0502020204030204" pitchFamily="34" charset="0"/>
                    <a:ea typeface="Calibri"/>
                    <a:cs typeface="Calibri" panose="020F0502020204030204" pitchFamily="34" charset="0"/>
                    <a:sym typeface="Calibri"/>
                  </a:rPr>
                  <a:t> are </a:t>
                </a:r>
                <a:r>
                  <a:rPr lang="es-MX" sz="2400" b="0" dirty="0" err="1">
                    <a:solidFill>
                      <a:schemeClr val="dk1"/>
                    </a:solidFill>
                    <a:latin typeface="Calibri" panose="020F0502020204030204" pitchFamily="34" charset="0"/>
                    <a:ea typeface="Calibri"/>
                    <a:cs typeface="Calibri" panose="020F0502020204030204" pitchFamily="34" charset="0"/>
                    <a:sym typeface="Calibri"/>
                  </a:rPr>
                  <a:t>ther</a:t>
                </a:r>
                <a:r>
                  <a:rPr lang="es-MX" sz="2400" dirty="0" err="1">
                    <a:solidFill>
                      <a:schemeClr val="dk1"/>
                    </a:solidFill>
                    <a:latin typeface="Calibri" panose="020F0502020204030204" pitchFamily="34" charset="0"/>
                    <a:ea typeface="Calibri"/>
                    <a:cs typeface="Calibri" panose="020F0502020204030204" pitchFamily="34" charset="0"/>
                    <a:sym typeface="Calibri"/>
                  </a:rPr>
                  <a:t>e</a:t>
                </a:r>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between</a:t>
                </a:r>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the</a:t>
                </a:r>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sheet</a:t>
                </a:r>
                <a:r>
                  <a:rPr lang="es-MX" sz="2400" dirty="0">
                    <a:solidFill>
                      <a:schemeClr val="dk1"/>
                    </a:solidFill>
                    <a:latin typeface="Calibri" panose="020F0502020204030204" pitchFamily="34" charset="0"/>
                    <a:ea typeface="Calibri"/>
                    <a:cs typeface="Calibri" panose="020F0502020204030204" pitchFamily="34" charset="0"/>
                    <a:sym typeface="Calibri"/>
                  </a:rPr>
                  <a:t> </a:t>
                </a:r>
                <a:r>
                  <a:rPr lang="es-MX" sz="2400" dirty="0" err="1">
                    <a:solidFill>
                      <a:schemeClr val="dk1"/>
                    </a:solidFill>
                    <a:latin typeface="Calibri" panose="020F0502020204030204" pitchFamily="34" charset="0"/>
                    <a:ea typeface="Calibri"/>
                    <a:cs typeface="Calibri" panose="020F0502020204030204" pitchFamily="34" charset="0"/>
                    <a:sym typeface="Calibri"/>
                  </a:rPr>
                  <a:t>labeled</a:t>
                </a:r>
                <a:r>
                  <a:rPr lang="es-MX" sz="2400" dirty="0">
                    <a:solidFill>
                      <a:schemeClr val="dk1"/>
                    </a:solidFill>
                    <a:latin typeface="Calibri" panose="020F0502020204030204" pitchFamily="34" charset="0"/>
                    <a:ea typeface="Calibri"/>
                    <a:cs typeface="Calibri" panose="020F0502020204030204" pitchFamily="34" charset="0"/>
                    <a:sym typeface="Calibri"/>
                  </a:rPr>
                  <a:t> </a:t>
                </a:r>
                <a14:m>
                  <m:oMath xmlns:m="http://schemas.openxmlformats.org/officeDocument/2006/math">
                    <m:f>
                      <m:fPr>
                        <m:ctrlPr>
                          <a:rPr lang="ar-AE" sz="2400" b="0" i="1" smtClean="0">
                            <a:solidFill>
                              <a:schemeClr val="dk1"/>
                            </a:solidFill>
                            <a:latin typeface="Cambria Math" panose="02040503050406030204" pitchFamily="18" charset="0"/>
                            <a:ea typeface="Calibri"/>
                            <a:cs typeface="Calibri"/>
                            <a:sym typeface="Calibri"/>
                          </a:rPr>
                        </m:ctrlPr>
                      </m:fPr>
                      <m:num>
                        <m:r>
                          <a:rPr lang="ar-AE" sz="2400" b="0" i="1" smtClean="0">
                            <a:solidFill>
                              <a:schemeClr val="dk1"/>
                            </a:solidFill>
                            <a:latin typeface="Cambria Math" panose="02040503050406030204" pitchFamily="18" charset="0"/>
                            <a:ea typeface="Calibri"/>
                            <a:cs typeface="Calibri"/>
                            <a:sym typeface="Calibri"/>
                          </a:rPr>
                          <m:t>1</m:t>
                        </m:r>
                      </m:num>
                      <m:den>
                        <m:r>
                          <a:rPr lang="ar-AE" sz="2400" b="0" i="1" smtClean="0">
                            <a:solidFill>
                              <a:schemeClr val="dk1"/>
                            </a:solidFill>
                            <a:latin typeface="Cambria Math" panose="02040503050406030204" pitchFamily="18" charset="0"/>
                            <a:ea typeface="Calibri"/>
                            <a:cs typeface="Calibri"/>
                            <a:sym typeface="Calibri"/>
                          </a:rPr>
                          <m:t>2</m:t>
                        </m:r>
                      </m:den>
                    </m:f>
                  </m:oMath>
                </a14:m>
                <a:r>
                  <a:rPr lang="es-MX" sz="2400" dirty="0">
                    <a:latin typeface="Calibri" panose="020F0502020204030204" pitchFamily="34" charset="0"/>
                    <a:ea typeface="Calibri"/>
                    <a:cs typeface="Calibri" panose="020F0502020204030204" pitchFamily="34" charset="0"/>
                  </a:rPr>
                  <a:t> </a:t>
                </a:r>
                <a:r>
                  <a:rPr lang="es-CL" sz="2400" dirty="0">
                    <a:solidFill>
                      <a:schemeClr val="dk1"/>
                    </a:solidFill>
                    <a:latin typeface="Calibri" panose="020F0502020204030204" pitchFamily="34" charset="0"/>
                    <a:ea typeface="Calibri"/>
                    <a:cs typeface="Calibri" panose="020F0502020204030204" pitchFamily="34" charset="0"/>
                    <a:sym typeface="Calibri"/>
                  </a:rPr>
                  <a:t>and </a:t>
                </a:r>
                <a:r>
                  <a:rPr lang="es-CL" sz="2400" dirty="0" err="1">
                    <a:solidFill>
                      <a:schemeClr val="dk1"/>
                    </a:solidFill>
                    <a:latin typeface="Calibri" panose="020F0502020204030204" pitchFamily="34" charset="0"/>
                    <a:ea typeface="Calibri"/>
                    <a:cs typeface="Calibri" panose="020F0502020204030204" pitchFamily="34" charset="0"/>
                    <a:sym typeface="Calibri"/>
                  </a:rPr>
                  <a:t>the</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sheet</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labeled</a:t>
                </a:r>
                <a:r>
                  <a:rPr lang="es-CL" sz="2400" dirty="0">
                    <a:solidFill>
                      <a:schemeClr val="dk1"/>
                    </a:solidFill>
                    <a:latin typeface="Calibri" panose="020F0502020204030204" pitchFamily="34" charset="0"/>
                    <a:ea typeface="Calibri"/>
                    <a:cs typeface="Calibri" panose="020F0502020204030204" pitchFamily="34" charset="0"/>
                    <a:sym typeface="Calibri"/>
                  </a:rPr>
                  <a:t> </a:t>
                </a:r>
                <a14:m>
                  <m:oMath xmlns:m="http://schemas.openxmlformats.org/officeDocument/2006/math">
                    <m:f>
                      <m:fPr>
                        <m:ctrlPr>
                          <a:rPr lang="es-MX" sz="2400" i="1">
                            <a:solidFill>
                              <a:schemeClr val="dk1"/>
                            </a:solidFill>
                            <a:latin typeface="Cambria Math" panose="02040503050406030204" pitchFamily="18" charset="0"/>
                            <a:ea typeface="Calibri"/>
                            <a:cs typeface="Calibri"/>
                            <a:sym typeface="Calibri"/>
                          </a:rPr>
                        </m:ctrlPr>
                      </m:fPr>
                      <m:num>
                        <m:r>
                          <a:rPr lang="es-MX" sz="2400" b="0" i="1" smtClean="0">
                            <a:solidFill>
                              <a:schemeClr val="dk1"/>
                            </a:solidFill>
                            <a:latin typeface="Cambria Math" panose="02040503050406030204" pitchFamily="18" charset="0"/>
                            <a:ea typeface="Calibri"/>
                            <a:cs typeface="Calibri"/>
                            <a:sym typeface="Calibri"/>
                          </a:rPr>
                          <m:t>9</m:t>
                        </m:r>
                      </m:num>
                      <m:den>
                        <m:r>
                          <a:rPr lang="es-MX" sz="2400" b="0" i="1" smtClean="0">
                            <a:solidFill>
                              <a:schemeClr val="dk1"/>
                            </a:solidFill>
                            <a:latin typeface="Cambria Math" panose="02040503050406030204" pitchFamily="18" charset="0"/>
                            <a:ea typeface="Calibri"/>
                            <a:cs typeface="Calibri"/>
                            <a:sym typeface="Calibri"/>
                          </a:rPr>
                          <m:t>5</m:t>
                        </m:r>
                      </m:den>
                    </m:f>
                  </m:oMath>
                </a14:m>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including</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both</a:t>
                </a:r>
                <a:r>
                  <a:rPr lang="es-CL" sz="2400" dirty="0">
                    <a:solidFill>
                      <a:schemeClr val="dk1"/>
                    </a:solidFill>
                    <a:latin typeface="Calibri" panose="020F0502020204030204" pitchFamily="34" charset="0"/>
                    <a:ea typeface="Calibri"/>
                    <a:cs typeface="Calibri" panose="020F0502020204030204" pitchFamily="34" charset="0"/>
                    <a:sym typeface="Calibri"/>
                  </a:rPr>
                  <a:t>?</a:t>
                </a:r>
              </a:p>
              <a:p>
                <a:pPr marL="457200" lvl="0" indent="-381000" algn="just" rtl="0">
                  <a:lnSpc>
                    <a:spcPct val="150000"/>
                  </a:lnSpc>
                  <a:spcBef>
                    <a:spcPts val="0"/>
                  </a:spcBef>
                  <a:spcAft>
                    <a:spcPts val="0"/>
                  </a:spcAft>
                  <a:buClr>
                    <a:schemeClr val="dk1"/>
                  </a:buClr>
                  <a:buSzPts val="2400"/>
                  <a:buFont typeface="Calibri"/>
                  <a:buAutoNum type="arabicPeriod"/>
                </a:pPr>
                <a:r>
                  <a:rPr lang="es-CL" sz="2400" dirty="0" err="1">
                    <a:solidFill>
                      <a:schemeClr val="dk1"/>
                    </a:solidFill>
                    <a:latin typeface="Calibri" panose="020F0502020204030204" pitchFamily="34" charset="0"/>
                    <a:ea typeface="Calibri"/>
                    <a:cs typeface="Calibri" panose="020F0502020204030204" pitchFamily="34" charset="0"/>
                    <a:sym typeface="Calibri"/>
                  </a:rPr>
                  <a:t>Does</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this</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book</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have</a:t>
                </a:r>
                <a:r>
                  <a:rPr lang="es-CL" sz="2400" dirty="0">
                    <a:solidFill>
                      <a:schemeClr val="dk1"/>
                    </a:solidFill>
                    <a:latin typeface="Calibri" panose="020F0502020204030204" pitchFamily="34" charset="0"/>
                    <a:ea typeface="Calibri"/>
                    <a:cs typeface="Calibri" panose="020F0502020204030204" pitchFamily="34" charset="0"/>
                    <a:sym typeface="Calibri"/>
                  </a:rPr>
                  <a:t> a </a:t>
                </a:r>
                <a:r>
                  <a:rPr lang="es-CL" sz="2400" dirty="0" err="1">
                    <a:solidFill>
                      <a:schemeClr val="dk1"/>
                    </a:solidFill>
                    <a:latin typeface="Calibri" panose="020F0502020204030204" pitchFamily="34" charset="0"/>
                    <a:ea typeface="Calibri"/>
                    <a:cs typeface="Calibri" panose="020F0502020204030204" pitchFamily="34" charset="0"/>
                    <a:sym typeface="Calibri"/>
                  </a:rPr>
                  <a:t>last</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sheet</a:t>
                </a:r>
                <a:r>
                  <a:rPr lang="es-CL" sz="2400" dirty="0">
                    <a:solidFill>
                      <a:schemeClr val="dk1"/>
                    </a:solidFill>
                    <a:latin typeface="Calibri" panose="020F0502020204030204" pitchFamily="34" charset="0"/>
                    <a:ea typeface="Calibri"/>
                    <a:cs typeface="Calibri" panose="020F0502020204030204" pitchFamily="34" charset="0"/>
                    <a:sym typeface="Calibri"/>
                  </a:rPr>
                  <a:t>?</a:t>
                </a:r>
              </a:p>
              <a:p>
                <a:pPr marL="457200" lvl="0" indent="-381000" algn="just" rtl="0">
                  <a:spcBef>
                    <a:spcPts val="0"/>
                  </a:spcBef>
                  <a:spcAft>
                    <a:spcPts val="0"/>
                  </a:spcAft>
                  <a:buClr>
                    <a:schemeClr val="dk1"/>
                  </a:buClr>
                  <a:buSzPts val="2400"/>
                  <a:buFont typeface="Calibri"/>
                  <a:buAutoNum type="arabicPeriod"/>
                </a:pPr>
                <a:r>
                  <a:rPr lang="es-CL" sz="2400" dirty="0" err="1">
                    <a:solidFill>
                      <a:schemeClr val="dk1"/>
                    </a:solidFill>
                    <a:latin typeface="Calibri" panose="020F0502020204030204" pitchFamily="34" charset="0"/>
                    <a:ea typeface="Calibri"/>
                    <a:cs typeface="Calibri" panose="020F0502020204030204" pitchFamily="34" charset="0"/>
                    <a:sym typeface="Calibri"/>
                  </a:rPr>
                  <a:t>If</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we</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label</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the</a:t>
                </a:r>
                <a:r>
                  <a:rPr lang="es-CL" sz="2400" dirty="0">
                    <a:solidFill>
                      <a:schemeClr val="dk1"/>
                    </a:solidFill>
                    <a:latin typeface="Calibri" panose="020F0502020204030204" pitchFamily="34" charset="0"/>
                    <a:ea typeface="Calibri"/>
                    <a:cs typeface="Calibri" panose="020F0502020204030204" pitchFamily="34" charset="0"/>
                    <a:sym typeface="Calibri"/>
                  </a:rPr>
                  <a:t> back </a:t>
                </a:r>
                <a:r>
                  <a:rPr lang="es-CL" sz="2400" dirty="0" err="1">
                    <a:solidFill>
                      <a:schemeClr val="dk1"/>
                    </a:solidFill>
                    <a:latin typeface="Calibri" panose="020F0502020204030204" pitchFamily="34" charset="0"/>
                    <a:ea typeface="Calibri"/>
                    <a:cs typeface="Calibri" panose="020F0502020204030204" pitchFamily="34" charset="0"/>
                    <a:sym typeface="Calibri"/>
                  </a:rPr>
                  <a:t>cover</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what</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number</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would</a:t>
                </a:r>
                <a:r>
                  <a:rPr lang="es-CL" sz="2400" dirty="0">
                    <a:solidFill>
                      <a:schemeClr val="dk1"/>
                    </a:solidFill>
                    <a:latin typeface="Calibri" panose="020F0502020204030204" pitchFamily="34" charset="0"/>
                    <a:ea typeface="Calibri"/>
                    <a:cs typeface="Calibri" panose="020F0502020204030204" pitchFamily="34" charset="0"/>
                    <a:sym typeface="Calibri"/>
                  </a:rPr>
                  <a:t> be </a:t>
                </a:r>
                <a:r>
                  <a:rPr lang="es-CL" sz="2400" dirty="0" err="1">
                    <a:solidFill>
                      <a:schemeClr val="dk1"/>
                    </a:solidFill>
                    <a:latin typeface="Calibri" panose="020F0502020204030204" pitchFamily="34" charset="0"/>
                    <a:ea typeface="Calibri"/>
                    <a:cs typeface="Calibri" panose="020F0502020204030204" pitchFamily="34" charset="0"/>
                    <a:sym typeface="Calibri"/>
                  </a:rPr>
                  <a:t>appropiate</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to</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assign</a:t>
                </a:r>
                <a:r>
                  <a:rPr lang="es-CL" sz="2400" dirty="0">
                    <a:solidFill>
                      <a:schemeClr val="dk1"/>
                    </a:solidFill>
                    <a:latin typeface="Calibri" panose="020F0502020204030204" pitchFamily="34" charset="0"/>
                    <a:ea typeface="Calibri"/>
                    <a:cs typeface="Calibri" panose="020F0502020204030204" pitchFamily="34" charset="0"/>
                    <a:sym typeface="Calibri"/>
                  </a:rPr>
                  <a:t> </a:t>
                </a:r>
                <a:r>
                  <a:rPr lang="es-CL" sz="2400" dirty="0" err="1">
                    <a:solidFill>
                      <a:schemeClr val="dk1"/>
                    </a:solidFill>
                    <a:latin typeface="Calibri" panose="020F0502020204030204" pitchFamily="34" charset="0"/>
                    <a:ea typeface="Calibri"/>
                    <a:cs typeface="Calibri" panose="020F0502020204030204" pitchFamily="34" charset="0"/>
                    <a:sym typeface="Calibri"/>
                  </a:rPr>
                  <a:t>it</a:t>
                </a:r>
                <a:r>
                  <a:rPr lang="es-CL" sz="2400" dirty="0">
                    <a:solidFill>
                      <a:schemeClr val="dk1"/>
                    </a:solidFill>
                    <a:latin typeface="Calibri" panose="020F0502020204030204" pitchFamily="34" charset="0"/>
                    <a:ea typeface="Calibri"/>
                    <a:cs typeface="Calibri" panose="020F0502020204030204" pitchFamily="34" charset="0"/>
                    <a:sym typeface="Calibri"/>
                  </a:rPr>
                  <a:t>?</a:t>
                </a:r>
              </a:p>
              <a:p>
                <a:pPr marL="0" lvl="0" indent="0" algn="just" rtl="0">
                  <a:spcBef>
                    <a:spcPts val="0"/>
                  </a:spcBef>
                  <a:spcAft>
                    <a:spcPts val="0"/>
                  </a:spcAft>
                  <a:buNone/>
                </a:pPr>
                <a:endParaRPr lang="es-CL" sz="2400" dirty="0">
                  <a:solidFill>
                    <a:schemeClr val="dk1"/>
                  </a:solidFill>
                  <a:latin typeface="Calibri"/>
                  <a:ea typeface="Calibri"/>
                  <a:cs typeface="Calibri"/>
                  <a:sym typeface="Calibri"/>
                </a:endParaRPr>
              </a:p>
            </p:txBody>
          </p:sp>
        </mc:Choice>
        <mc:Fallback xmlns="">
          <p:sp>
            <p:nvSpPr>
              <p:cNvPr id="271" name="Google Shape;271;g24cb550714c_0_98"/>
              <p:cNvSpPr txBox="1">
                <a:spLocks noRot="1" noChangeAspect="1" noMove="1" noResize="1" noEditPoints="1" noAdjustHandles="1" noChangeArrowheads="1" noChangeShapeType="1" noTextEdit="1"/>
              </p:cNvSpPr>
              <p:nvPr/>
            </p:nvSpPr>
            <p:spPr>
              <a:xfrm>
                <a:off x="655275" y="1861775"/>
                <a:ext cx="11176800" cy="4203226"/>
              </a:xfrm>
              <a:prstGeom prst="rect">
                <a:avLst/>
              </a:prstGeom>
              <a:blipFill>
                <a:blip r:embed="rId3"/>
                <a:stretch>
                  <a:fillRect l="-164" r="-818"/>
                </a:stretch>
              </a:blipFill>
              <a:ln>
                <a:noFill/>
              </a:ln>
            </p:spPr>
            <p:txBody>
              <a:bodyPr/>
              <a:lstStyle/>
              <a:p>
                <a:r>
                  <a:rPr lang="es-CL">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4cb550714c_0_108"/>
          <p:cNvSpPr txBox="1"/>
          <p:nvPr/>
        </p:nvSpPr>
        <p:spPr>
          <a:xfrm>
            <a:off x="655275" y="597150"/>
            <a:ext cx="9618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dirty="0" err="1">
                <a:solidFill>
                  <a:srgbClr val="351C75"/>
                </a:solidFill>
                <a:latin typeface="Calibri"/>
                <a:ea typeface="Calibri"/>
                <a:cs typeface="Calibri"/>
                <a:sym typeface="Calibri"/>
              </a:rPr>
              <a:t>Conclusions</a:t>
            </a:r>
            <a:endParaRPr sz="3600" b="1" i="0" u="none" strike="noStrike" cap="none" dirty="0">
              <a:solidFill>
                <a:srgbClr val="351C75"/>
              </a:solidFill>
              <a:latin typeface="Calibri"/>
              <a:ea typeface="Calibri"/>
              <a:cs typeface="Calibri"/>
              <a:sym typeface="Calibri"/>
            </a:endParaRPr>
          </a:p>
        </p:txBody>
      </p:sp>
      <p:sp>
        <p:nvSpPr>
          <p:cNvPr id="279" name="Google Shape;279;g24cb550714c_0_108"/>
          <p:cNvSpPr txBox="1"/>
          <p:nvPr/>
        </p:nvSpPr>
        <p:spPr>
          <a:xfrm>
            <a:off x="822025" y="1816950"/>
            <a:ext cx="9764700" cy="923299"/>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Calibri"/>
              <a:buChar char="●"/>
            </a:pPr>
            <a:r>
              <a:rPr lang="es-419" sz="2400" dirty="0" err="1">
                <a:solidFill>
                  <a:schemeClr val="dk1"/>
                </a:solidFill>
                <a:latin typeface="Calibri"/>
                <a:ea typeface="Calibri"/>
                <a:cs typeface="Calibri"/>
                <a:sym typeface="Calibri"/>
              </a:rPr>
              <a:t>To</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label</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sheets</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of</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book</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we</a:t>
            </a:r>
            <a:r>
              <a:rPr lang="es-419" sz="2400" dirty="0">
                <a:solidFill>
                  <a:schemeClr val="dk1"/>
                </a:solidFill>
                <a:latin typeface="Calibri"/>
                <a:ea typeface="Calibri"/>
                <a:cs typeface="Calibri"/>
                <a:sym typeface="Calibri"/>
              </a:rPr>
              <a:t> use </a:t>
            </a:r>
            <a:r>
              <a:rPr lang="es-419" sz="2400" dirty="0" err="1">
                <a:solidFill>
                  <a:schemeClr val="dk1"/>
                </a:solidFill>
                <a:latin typeface="Calibri"/>
                <a:ea typeface="Calibri"/>
                <a:cs typeface="Calibri"/>
                <a:sym typeface="Calibri"/>
              </a:rPr>
              <a:t>the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terms</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of</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two</a:t>
            </a:r>
            <a:r>
              <a:rPr lang="es-419" sz="2400" dirty="0">
                <a:solidFill>
                  <a:schemeClr val="dk1"/>
                </a:solidFill>
                <a:latin typeface="Calibri"/>
                <a:ea typeface="Calibri"/>
                <a:cs typeface="Calibri"/>
                <a:sym typeface="Calibri"/>
              </a:rPr>
              <a:t> </a:t>
            </a:r>
            <a:r>
              <a:rPr lang="es-419" sz="2400" b="1" dirty="0" err="1">
                <a:solidFill>
                  <a:schemeClr val="dk1"/>
                </a:solidFill>
                <a:latin typeface="Calibri"/>
                <a:ea typeface="Calibri"/>
                <a:cs typeface="Calibri"/>
                <a:sym typeface="Calibri"/>
              </a:rPr>
              <a:t>sequences</a:t>
            </a:r>
            <a:r>
              <a:rPr lang="es-419" sz="2400" b="1" dirty="0">
                <a:solidFill>
                  <a:schemeClr val="dk1"/>
                </a:solidFill>
                <a:latin typeface="Calibri"/>
                <a:ea typeface="Calibri"/>
                <a:cs typeface="Calibri"/>
                <a:sym typeface="Calibri"/>
              </a:rPr>
              <a:t> </a:t>
            </a:r>
            <a:r>
              <a:rPr lang="es-419" sz="2400" b="1" dirty="0" err="1">
                <a:solidFill>
                  <a:schemeClr val="dk1"/>
                </a:solidFill>
                <a:latin typeface="Calibri"/>
                <a:ea typeface="Calibri"/>
                <a:cs typeface="Calibri"/>
                <a:sym typeface="Calibri"/>
              </a:rPr>
              <a:t>of</a:t>
            </a:r>
            <a:r>
              <a:rPr lang="es-419" sz="2400" b="1" dirty="0">
                <a:solidFill>
                  <a:schemeClr val="dk1"/>
                </a:solidFill>
                <a:latin typeface="Calibri"/>
                <a:ea typeface="Calibri"/>
                <a:cs typeface="Calibri"/>
                <a:sym typeface="Calibri"/>
              </a:rPr>
              <a:t> real </a:t>
            </a:r>
            <a:r>
              <a:rPr lang="es-419" sz="2400" b="1" dirty="0" err="1">
                <a:solidFill>
                  <a:schemeClr val="dk1"/>
                </a:solidFill>
                <a:latin typeface="Calibri"/>
                <a:ea typeface="Calibri"/>
                <a:cs typeface="Calibri"/>
                <a:sym typeface="Calibri"/>
              </a:rPr>
              <a:t>numbers</a:t>
            </a:r>
            <a:r>
              <a:rPr lang="es-419" sz="2400" dirty="0">
                <a:solidFill>
                  <a:schemeClr val="dk1"/>
                </a:solidFill>
                <a:latin typeface="Calibri"/>
                <a:ea typeface="Calibri"/>
                <a:cs typeface="Calibri"/>
                <a:sym typeface="Calibri"/>
              </a:rPr>
              <a:t>:</a:t>
            </a:r>
            <a:endParaRPr dirty="0">
              <a:latin typeface="Calibri"/>
              <a:ea typeface="Calibri"/>
              <a:cs typeface="Calibri"/>
              <a:sym typeface="Calibri"/>
            </a:endParaRPr>
          </a:p>
        </p:txBody>
      </p:sp>
      <p:cxnSp>
        <p:nvCxnSpPr>
          <p:cNvPr id="284" name="Google Shape;284;g24cb550714c_0_108"/>
          <p:cNvCxnSpPr/>
          <p:nvPr/>
        </p:nvCxnSpPr>
        <p:spPr>
          <a:xfrm rot="10800000" flipH="1">
            <a:off x="7310450" y="3614875"/>
            <a:ext cx="746100" cy="7200"/>
          </a:xfrm>
          <a:prstGeom prst="straightConnector1">
            <a:avLst/>
          </a:prstGeom>
          <a:noFill/>
          <a:ln w="38100" cap="flat" cmpd="sng">
            <a:solidFill>
              <a:srgbClr val="62B799"/>
            </a:solidFill>
            <a:prstDash val="solid"/>
            <a:round/>
            <a:headEnd type="none" w="med" len="med"/>
            <a:tailEnd type="triangle" w="med" len="med"/>
          </a:ln>
        </p:spPr>
      </p:cxnSp>
      <p:cxnSp>
        <p:nvCxnSpPr>
          <p:cNvPr id="285" name="Google Shape;285;g24cb550714c_0_108"/>
          <p:cNvCxnSpPr/>
          <p:nvPr/>
        </p:nvCxnSpPr>
        <p:spPr>
          <a:xfrm rot="10800000" flipH="1">
            <a:off x="7406000" y="5533050"/>
            <a:ext cx="746100" cy="7200"/>
          </a:xfrm>
          <a:prstGeom prst="straightConnector1">
            <a:avLst/>
          </a:prstGeom>
          <a:noFill/>
          <a:ln w="38100" cap="flat" cmpd="sng">
            <a:solidFill>
              <a:srgbClr val="62B799"/>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347965E-F711-A1C8-49CC-4873200D37EB}"/>
                  </a:ext>
                </a:extLst>
              </p:cNvPr>
              <p:cNvSpPr txBox="1"/>
              <p:nvPr/>
            </p:nvSpPr>
            <p:spPr>
              <a:xfrm>
                <a:off x="1578842" y="2903472"/>
                <a:ext cx="5458015" cy="12141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MX" sz="4200" b="0" i="1" smtClean="0">
                              <a:latin typeface="Cambria Math" panose="02040503050406030204" pitchFamily="18" charset="0"/>
                            </a:rPr>
                          </m:ctrlPr>
                        </m:dPr>
                        <m:e>
                          <m:sSub>
                            <m:sSubPr>
                              <m:ctrlPr>
                                <a:rPr lang="es-MX" sz="4200" b="0" i="1" smtClean="0">
                                  <a:latin typeface="Cambria Math" panose="02040503050406030204" pitchFamily="18" charset="0"/>
                                </a:rPr>
                              </m:ctrlPr>
                            </m:sSubPr>
                            <m:e>
                              <m:r>
                                <a:rPr lang="es-MX" sz="4200" b="0" i="1" smtClean="0">
                                  <a:latin typeface="Cambria Math" panose="02040503050406030204" pitchFamily="18" charset="0"/>
                                </a:rPr>
                                <m:t>𝑎</m:t>
                              </m:r>
                            </m:e>
                            <m:sub>
                              <m:r>
                                <a:rPr lang="es-MX" sz="4200" b="0" i="1" smtClean="0">
                                  <a:latin typeface="Cambria Math" panose="02040503050406030204" pitchFamily="18" charset="0"/>
                                </a:rPr>
                                <m:t>𝑛</m:t>
                              </m:r>
                            </m:sub>
                          </m:sSub>
                        </m:e>
                      </m:d>
                      <m:r>
                        <a:rPr lang="es-MX" sz="4200" b="0" i="1" smtClean="0">
                          <a:latin typeface="Cambria Math" panose="02040503050406030204" pitchFamily="18" charset="0"/>
                        </a:rPr>
                        <m:t>={</m:t>
                      </m:r>
                      <m:r>
                        <a:rPr lang="es-MX" sz="4200" b="0" i="1" smtClean="0">
                          <a:latin typeface="Cambria Math" panose="02040503050406030204" pitchFamily="18" charset="0"/>
                        </a:rPr>
                        <m:t>1</m:t>
                      </m:r>
                      <m:r>
                        <a:rPr lang="es-MX" sz="4200" b="0" i="1" smtClean="0">
                          <a:latin typeface="Cambria Math" panose="02040503050406030204" pitchFamily="18" charset="0"/>
                        </a:rPr>
                        <m:t>,</m:t>
                      </m:r>
                      <m:f>
                        <m:fPr>
                          <m:ctrlPr>
                            <a:rPr lang="es-MX" sz="4200" b="0" i="1" smtClean="0">
                              <a:latin typeface="Cambria Math" panose="02040503050406030204" pitchFamily="18" charset="0"/>
                            </a:rPr>
                          </m:ctrlPr>
                        </m:fPr>
                        <m:num>
                          <m:r>
                            <a:rPr lang="es-MX" sz="4200" b="0" i="1" smtClean="0">
                              <a:latin typeface="Cambria Math" panose="02040503050406030204" pitchFamily="18" charset="0"/>
                            </a:rPr>
                            <m:t>1</m:t>
                          </m:r>
                        </m:num>
                        <m:den>
                          <m:r>
                            <a:rPr lang="es-MX" sz="4200" b="0" i="1" smtClean="0">
                              <a:latin typeface="Cambria Math" panose="02040503050406030204" pitchFamily="18" charset="0"/>
                            </a:rPr>
                            <m:t>2</m:t>
                          </m:r>
                        </m:den>
                      </m:f>
                      <m:r>
                        <a:rPr lang="es-MX" sz="4200" b="0" i="1" smtClean="0">
                          <a:latin typeface="Cambria Math" panose="02040503050406030204" pitchFamily="18" charset="0"/>
                        </a:rPr>
                        <m:t>,</m:t>
                      </m:r>
                      <m:f>
                        <m:fPr>
                          <m:ctrlPr>
                            <a:rPr lang="es-MX" sz="4200" b="0" i="1" smtClean="0">
                              <a:latin typeface="Cambria Math" panose="02040503050406030204" pitchFamily="18" charset="0"/>
                            </a:rPr>
                          </m:ctrlPr>
                        </m:fPr>
                        <m:num>
                          <m:r>
                            <a:rPr lang="es-MX" sz="4200" b="0" i="1" smtClean="0">
                              <a:latin typeface="Cambria Math" panose="02040503050406030204" pitchFamily="18" charset="0"/>
                            </a:rPr>
                            <m:t>1</m:t>
                          </m:r>
                        </m:num>
                        <m:den>
                          <m:r>
                            <a:rPr lang="es-MX" sz="4200" b="0" i="1" smtClean="0">
                              <a:latin typeface="Cambria Math" panose="02040503050406030204" pitchFamily="18" charset="0"/>
                            </a:rPr>
                            <m:t>3</m:t>
                          </m:r>
                        </m:den>
                      </m:f>
                      <m:r>
                        <a:rPr lang="es-MX" sz="4200" b="0" i="1" smtClean="0">
                          <a:latin typeface="Cambria Math" panose="02040503050406030204" pitchFamily="18" charset="0"/>
                        </a:rPr>
                        <m:t>,</m:t>
                      </m:r>
                      <m:f>
                        <m:fPr>
                          <m:ctrlPr>
                            <a:rPr lang="es-MX" sz="4200" b="0" i="1" smtClean="0">
                              <a:latin typeface="Cambria Math" panose="02040503050406030204" pitchFamily="18" charset="0"/>
                            </a:rPr>
                          </m:ctrlPr>
                        </m:fPr>
                        <m:num>
                          <m:r>
                            <a:rPr lang="es-MX" sz="4200" b="0" i="1" smtClean="0">
                              <a:latin typeface="Cambria Math" panose="02040503050406030204" pitchFamily="18" charset="0"/>
                            </a:rPr>
                            <m:t>1</m:t>
                          </m:r>
                        </m:num>
                        <m:den>
                          <m:r>
                            <a:rPr lang="es-MX" sz="4200" b="0" i="1" smtClean="0">
                              <a:latin typeface="Cambria Math" panose="02040503050406030204" pitchFamily="18" charset="0"/>
                            </a:rPr>
                            <m:t>4</m:t>
                          </m:r>
                        </m:den>
                      </m:f>
                      <m:r>
                        <a:rPr lang="es-MX" sz="4200" b="0" i="1" smtClean="0">
                          <a:latin typeface="Cambria Math" panose="02040503050406030204" pitchFamily="18" charset="0"/>
                        </a:rPr>
                        <m:t>, . . .  }</m:t>
                      </m:r>
                    </m:oMath>
                  </m:oMathPara>
                </a14:m>
                <a:endParaRPr lang="es-CL" sz="4200" dirty="0"/>
              </a:p>
            </p:txBody>
          </p:sp>
        </mc:Choice>
        <mc:Fallback xmlns="">
          <p:sp>
            <p:nvSpPr>
              <p:cNvPr id="2" name="TextBox 1">
                <a:extLst>
                  <a:ext uri="{FF2B5EF4-FFF2-40B4-BE49-F238E27FC236}">
                    <a16:creationId xmlns:a16="http://schemas.microsoft.com/office/drawing/2014/main" id="{3347965E-F711-A1C8-49CC-4873200D37EB}"/>
                  </a:ext>
                </a:extLst>
              </p:cNvPr>
              <p:cNvSpPr txBox="1">
                <a:spLocks noRot="1" noChangeAspect="1" noMove="1" noResize="1" noEditPoints="1" noAdjustHandles="1" noChangeArrowheads="1" noChangeShapeType="1" noTextEdit="1"/>
              </p:cNvSpPr>
              <p:nvPr/>
            </p:nvSpPr>
            <p:spPr>
              <a:xfrm>
                <a:off x="1578842" y="2903472"/>
                <a:ext cx="5458015" cy="1214179"/>
              </a:xfrm>
              <a:prstGeom prst="rect">
                <a:avLst/>
              </a:prstGeom>
              <a:blipFill>
                <a:blip r:embed="rId3"/>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4B0DB71-25B8-D936-6E8A-C2AFD34FA238}"/>
                  </a:ext>
                </a:extLst>
              </p:cNvPr>
              <p:cNvSpPr txBox="1"/>
              <p:nvPr/>
            </p:nvSpPr>
            <p:spPr>
              <a:xfrm>
                <a:off x="1259850" y="4704899"/>
                <a:ext cx="6096000" cy="13622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s-MX" sz="4200" b="0" i="1" smtClean="0">
                              <a:latin typeface="Cambria Math" panose="02040503050406030204" pitchFamily="18" charset="0"/>
                            </a:rPr>
                          </m:ctrlPr>
                        </m:dPr>
                        <m:e>
                          <m:sSub>
                            <m:sSubPr>
                              <m:ctrlPr>
                                <a:rPr lang="es-MX" sz="4200" b="0" i="1" smtClean="0">
                                  <a:latin typeface="Cambria Math" panose="02040503050406030204" pitchFamily="18" charset="0"/>
                                </a:rPr>
                              </m:ctrlPr>
                            </m:sSubPr>
                            <m:e>
                              <m:r>
                                <a:rPr lang="es-MX" sz="4200" b="0" i="1" smtClean="0">
                                  <a:latin typeface="Cambria Math" panose="02040503050406030204" pitchFamily="18" charset="0"/>
                                </a:rPr>
                                <m:t>𝑏</m:t>
                              </m:r>
                            </m:e>
                            <m:sub>
                              <m:r>
                                <a:rPr lang="es-MX" sz="4200" b="0" i="1" smtClean="0">
                                  <a:latin typeface="Cambria Math" panose="02040503050406030204" pitchFamily="18" charset="0"/>
                                </a:rPr>
                                <m:t>𝑛</m:t>
                              </m:r>
                            </m:sub>
                          </m:sSub>
                        </m:e>
                      </m:d>
                      <m:r>
                        <a:rPr lang="es-MX" sz="4200" b="0" i="1" smtClean="0">
                          <a:latin typeface="Cambria Math" panose="02040503050406030204" pitchFamily="18" charset="0"/>
                        </a:rPr>
                        <m:t>={</m:t>
                      </m:r>
                      <m:r>
                        <a:rPr lang="es-MX" sz="4200" b="0" i="1" smtClean="0">
                          <a:latin typeface="Cambria Math" panose="02040503050406030204" pitchFamily="18" charset="0"/>
                        </a:rPr>
                        <m:t>1</m:t>
                      </m:r>
                      <m:r>
                        <a:rPr lang="es-MX" sz="4200" b="0" i="1" smtClean="0">
                          <a:latin typeface="Cambria Math" panose="02040503050406030204" pitchFamily="18" charset="0"/>
                        </a:rPr>
                        <m:t>,</m:t>
                      </m:r>
                      <m:f>
                        <m:fPr>
                          <m:ctrlPr>
                            <a:rPr lang="es-MX" sz="4200" b="0" i="1" smtClean="0">
                              <a:latin typeface="Cambria Math" panose="02040503050406030204" pitchFamily="18" charset="0"/>
                            </a:rPr>
                          </m:ctrlPr>
                        </m:fPr>
                        <m:num>
                          <m:r>
                            <a:rPr lang="es-MX" sz="4200" b="0" i="1" smtClean="0">
                              <a:latin typeface="Cambria Math" panose="02040503050406030204" pitchFamily="18" charset="0"/>
                            </a:rPr>
                            <m:t>3</m:t>
                          </m:r>
                        </m:num>
                        <m:den>
                          <m:r>
                            <a:rPr lang="es-MX" sz="4200" b="0" i="1" smtClean="0">
                              <a:latin typeface="Cambria Math" panose="02040503050406030204" pitchFamily="18" charset="0"/>
                            </a:rPr>
                            <m:t>2</m:t>
                          </m:r>
                        </m:den>
                      </m:f>
                      <m:r>
                        <a:rPr lang="es-MX" sz="4200" b="0" i="1" smtClean="0">
                          <a:latin typeface="Cambria Math" panose="02040503050406030204" pitchFamily="18" charset="0"/>
                        </a:rPr>
                        <m:t>,</m:t>
                      </m:r>
                      <m:f>
                        <m:fPr>
                          <m:ctrlPr>
                            <a:rPr lang="es-MX" sz="4200" b="0" i="1" smtClean="0">
                              <a:latin typeface="Cambria Math" panose="02040503050406030204" pitchFamily="18" charset="0"/>
                            </a:rPr>
                          </m:ctrlPr>
                        </m:fPr>
                        <m:num>
                          <m:r>
                            <a:rPr lang="es-MX" sz="4200" b="0" i="1" smtClean="0">
                              <a:latin typeface="Cambria Math" panose="02040503050406030204" pitchFamily="18" charset="0"/>
                            </a:rPr>
                            <m:t>5</m:t>
                          </m:r>
                        </m:num>
                        <m:den>
                          <m:r>
                            <a:rPr lang="es-MX" sz="4200" b="0" i="1" smtClean="0">
                              <a:latin typeface="Cambria Math" panose="02040503050406030204" pitchFamily="18" charset="0"/>
                            </a:rPr>
                            <m:t>3</m:t>
                          </m:r>
                        </m:den>
                      </m:f>
                      <m:r>
                        <a:rPr lang="es-MX" sz="4200" b="0" i="1" smtClean="0">
                          <a:latin typeface="Cambria Math" panose="02040503050406030204" pitchFamily="18" charset="0"/>
                        </a:rPr>
                        <m:t>,</m:t>
                      </m:r>
                      <m:f>
                        <m:fPr>
                          <m:ctrlPr>
                            <a:rPr lang="es-MX" sz="4200" b="0" i="1" smtClean="0">
                              <a:latin typeface="Cambria Math" panose="02040503050406030204" pitchFamily="18" charset="0"/>
                            </a:rPr>
                          </m:ctrlPr>
                        </m:fPr>
                        <m:num>
                          <m:r>
                            <a:rPr lang="es-MX" sz="4200" b="0" i="1" smtClean="0">
                              <a:latin typeface="Cambria Math" panose="02040503050406030204" pitchFamily="18" charset="0"/>
                            </a:rPr>
                            <m:t>7</m:t>
                          </m:r>
                        </m:num>
                        <m:den>
                          <m:r>
                            <a:rPr lang="es-MX" sz="4200" b="0" i="1" smtClean="0">
                              <a:latin typeface="Cambria Math" panose="02040503050406030204" pitchFamily="18" charset="0"/>
                            </a:rPr>
                            <m:t>4</m:t>
                          </m:r>
                        </m:den>
                      </m:f>
                      <m:r>
                        <a:rPr lang="es-MX" sz="4200" b="0" i="1" smtClean="0">
                          <a:latin typeface="Cambria Math" panose="02040503050406030204" pitchFamily="18" charset="0"/>
                        </a:rPr>
                        <m:t>,. . .  }</m:t>
                      </m:r>
                    </m:oMath>
                  </m:oMathPara>
                </a14:m>
                <a:endParaRPr lang="es-CL" sz="4200" dirty="0"/>
              </a:p>
            </p:txBody>
          </p:sp>
        </mc:Choice>
        <mc:Fallback xmlns="">
          <p:sp>
            <p:nvSpPr>
              <p:cNvPr id="4" name="TextBox 3">
                <a:extLst>
                  <a:ext uri="{FF2B5EF4-FFF2-40B4-BE49-F238E27FC236}">
                    <a16:creationId xmlns:a16="http://schemas.microsoft.com/office/drawing/2014/main" id="{14B0DB71-25B8-D936-6E8A-C2AFD34FA238}"/>
                  </a:ext>
                </a:extLst>
              </p:cNvPr>
              <p:cNvSpPr txBox="1">
                <a:spLocks noRot="1" noChangeAspect="1" noMove="1" noResize="1" noEditPoints="1" noAdjustHandles="1" noChangeArrowheads="1" noChangeShapeType="1" noTextEdit="1"/>
              </p:cNvSpPr>
              <p:nvPr/>
            </p:nvSpPr>
            <p:spPr>
              <a:xfrm>
                <a:off x="1259850" y="4704899"/>
                <a:ext cx="6096000" cy="1362296"/>
              </a:xfrm>
              <a:prstGeom prst="rect">
                <a:avLst/>
              </a:prstGeom>
              <a:blipFill>
                <a:blip r:embed="rId4"/>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E157F68-CA37-78EF-7438-2C343DF64102}"/>
                  </a:ext>
                </a:extLst>
              </p:cNvPr>
              <p:cNvSpPr txBox="1"/>
              <p:nvPr/>
            </p:nvSpPr>
            <p:spPr>
              <a:xfrm>
                <a:off x="8729739" y="2903472"/>
                <a:ext cx="1752980" cy="12141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4200" b="0" i="1" smtClean="0">
                              <a:latin typeface="Cambria Math" panose="02040503050406030204" pitchFamily="18" charset="0"/>
                            </a:rPr>
                          </m:ctrlPr>
                        </m:sSubPr>
                        <m:e>
                          <m:r>
                            <a:rPr lang="es-MX" sz="4200" b="0" i="1" smtClean="0">
                              <a:latin typeface="Cambria Math" panose="02040503050406030204" pitchFamily="18" charset="0"/>
                            </a:rPr>
                            <m:t>𝑎</m:t>
                          </m:r>
                        </m:e>
                        <m:sub>
                          <m:r>
                            <a:rPr lang="es-MX" sz="4200" b="0" i="1" smtClean="0">
                              <a:latin typeface="Cambria Math" panose="02040503050406030204" pitchFamily="18" charset="0"/>
                            </a:rPr>
                            <m:t>𝑛</m:t>
                          </m:r>
                        </m:sub>
                      </m:sSub>
                      <m:r>
                        <a:rPr lang="es-MX" sz="4200" b="0" i="1" smtClean="0">
                          <a:latin typeface="Cambria Math" panose="02040503050406030204" pitchFamily="18" charset="0"/>
                        </a:rPr>
                        <m:t>=</m:t>
                      </m:r>
                      <m:f>
                        <m:fPr>
                          <m:ctrlPr>
                            <a:rPr lang="es-MX" sz="4200" b="0" i="1" smtClean="0">
                              <a:latin typeface="Cambria Math" panose="02040503050406030204" pitchFamily="18" charset="0"/>
                            </a:rPr>
                          </m:ctrlPr>
                        </m:fPr>
                        <m:num>
                          <m:r>
                            <a:rPr lang="es-MX" sz="4200" b="0" i="1" smtClean="0">
                              <a:latin typeface="Cambria Math" panose="02040503050406030204" pitchFamily="18" charset="0"/>
                            </a:rPr>
                            <m:t>1</m:t>
                          </m:r>
                        </m:num>
                        <m:den>
                          <m:r>
                            <a:rPr lang="es-MX" sz="4200" b="0" i="1" smtClean="0">
                              <a:latin typeface="Cambria Math" panose="02040503050406030204" pitchFamily="18" charset="0"/>
                            </a:rPr>
                            <m:t>𝑛</m:t>
                          </m:r>
                        </m:den>
                      </m:f>
                    </m:oMath>
                  </m:oMathPara>
                </a14:m>
                <a:endParaRPr lang="es-CL" sz="4200" dirty="0"/>
              </a:p>
            </p:txBody>
          </p:sp>
        </mc:Choice>
        <mc:Fallback xmlns="">
          <p:sp>
            <p:nvSpPr>
              <p:cNvPr id="5" name="TextBox 4">
                <a:extLst>
                  <a:ext uri="{FF2B5EF4-FFF2-40B4-BE49-F238E27FC236}">
                    <a16:creationId xmlns:a16="http://schemas.microsoft.com/office/drawing/2014/main" id="{AE157F68-CA37-78EF-7438-2C343DF64102}"/>
                  </a:ext>
                </a:extLst>
              </p:cNvPr>
              <p:cNvSpPr txBox="1">
                <a:spLocks noRot="1" noChangeAspect="1" noMove="1" noResize="1" noEditPoints="1" noAdjustHandles="1" noChangeArrowheads="1" noChangeShapeType="1" noTextEdit="1"/>
              </p:cNvSpPr>
              <p:nvPr/>
            </p:nvSpPr>
            <p:spPr>
              <a:xfrm>
                <a:off x="8729739" y="2903472"/>
                <a:ext cx="1752980" cy="1214115"/>
              </a:xfrm>
              <a:prstGeom prst="rect">
                <a:avLst/>
              </a:prstGeom>
              <a:blipFill>
                <a:blip r:embed="rId5"/>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EF80782-B590-B6EF-570F-BE12E2C997BE}"/>
                  </a:ext>
                </a:extLst>
              </p:cNvPr>
              <p:cNvSpPr txBox="1"/>
              <p:nvPr/>
            </p:nvSpPr>
            <p:spPr>
              <a:xfrm>
                <a:off x="8696986" y="4853080"/>
                <a:ext cx="2666179" cy="12141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4200" b="0" i="1" smtClean="0">
                              <a:latin typeface="Cambria Math" panose="02040503050406030204" pitchFamily="18" charset="0"/>
                            </a:rPr>
                          </m:ctrlPr>
                        </m:sSubPr>
                        <m:e>
                          <m:r>
                            <a:rPr lang="es-MX" sz="4200" b="0" i="1" smtClean="0">
                              <a:latin typeface="Cambria Math" panose="02040503050406030204" pitchFamily="18" charset="0"/>
                            </a:rPr>
                            <m:t>𝑏</m:t>
                          </m:r>
                        </m:e>
                        <m:sub>
                          <m:r>
                            <a:rPr lang="es-MX" sz="4200" b="0" i="1" smtClean="0">
                              <a:latin typeface="Cambria Math" panose="02040503050406030204" pitchFamily="18" charset="0"/>
                            </a:rPr>
                            <m:t>𝑛</m:t>
                          </m:r>
                        </m:sub>
                      </m:sSub>
                      <m:r>
                        <a:rPr lang="es-MX" sz="4200" b="0" i="1" smtClean="0">
                          <a:latin typeface="Cambria Math" panose="02040503050406030204" pitchFamily="18" charset="0"/>
                        </a:rPr>
                        <m:t>=</m:t>
                      </m:r>
                      <m:r>
                        <a:rPr lang="es-MX" sz="4200" b="0" i="1" smtClean="0">
                          <a:latin typeface="Cambria Math" panose="02040503050406030204" pitchFamily="18" charset="0"/>
                        </a:rPr>
                        <m:t>2</m:t>
                      </m:r>
                      <m:r>
                        <a:rPr lang="es-MX" sz="4200" b="0" i="1" smtClean="0">
                          <a:latin typeface="Cambria Math" panose="02040503050406030204" pitchFamily="18" charset="0"/>
                        </a:rPr>
                        <m:t>−</m:t>
                      </m:r>
                      <m:f>
                        <m:fPr>
                          <m:ctrlPr>
                            <a:rPr lang="es-MX" sz="4200" b="0" i="1" smtClean="0">
                              <a:latin typeface="Cambria Math" panose="02040503050406030204" pitchFamily="18" charset="0"/>
                            </a:rPr>
                          </m:ctrlPr>
                        </m:fPr>
                        <m:num>
                          <m:r>
                            <a:rPr lang="es-MX" sz="4200" b="0" i="1" smtClean="0">
                              <a:latin typeface="Cambria Math" panose="02040503050406030204" pitchFamily="18" charset="0"/>
                            </a:rPr>
                            <m:t>1</m:t>
                          </m:r>
                        </m:num>
                        <m:den>
                          <m:r>
                            <a:rPr lang="es-MX" sz="4200" b="0" i="1" smtClean="0">
                              <a:latin typeface="Cambria Math" panose="02040503050406030204" pitchFamily="18" charset="0"/>
                            </a:rPr>
                            <m:t>𝑛</m:t>
                          </m:r>
                        </m:den>
                      </m:f>
                    </m:oMath>
                  </m:oMathPara>
                </a14:m>
                <a:endParaRPr lang="es-CL" sz="4200" dirty="0"/>
              </a:p>
            </p:txBody>
          </p:sp>
        </mc:Choice>
        <mc:Fallback xmlns="">
          <p:sp>
            <p:nvSpPr>
              <p:cNvPr id="6" name="TextBox 5">
                <a:extLst>
                  <a:ext uri="{FF2B5EF4-FFF2-40B4-BE49-F238E27FC236}">
                    <a16:creationId xmlns:a16="http://schemas.microsoft.com/office/drawing/2014/main" id="{DEF80782-B590-B6EF-570F-BE12E2C997BE}"/>
                  </a:ext>
                </a:extLst>
              </p:cNvPr>
              <p:cNvSpPr txBox="1">
                <a:spLocks noRot="1" noChangeAspect="1" noMove="1" noResize="1" noEditPoints="1" noAdjustHandles="1" noChangeArrowheads="1" noChangeShapeType="1" noTextEdit="1"/>
              </p:cNvSpPr>
              <p:nvPr/>
            </p:nvSpPr>
            <p:spPr>
              <a:xfrm>
                <a:off x="8696986" y="4853080"/>
                <a:ext cx="2666179" cy="1214115"/>
              </a:xfrm>
              <a:prstGeom prst="rect">
                <a:avLst/>
              </a:prstGeom>
              <a:blipFill>
                <a:blip r:embed="rId6"/>
                <a:stretch>
                  <a:fillRect/>
                </a:stretch>
              </a:blipFill>
            </p:spPr>
            <p:txBody>
              <a:bodyPr/>
              <a:lstStyle/>
              <a:p>
                <a:r>
                  <a:rPr lang="es-CL">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24cb550714c_0_122"/>
          <p:cNvSpPr txBox="1"/>
          <p:nvPr/>
        </p:nvSpPr>
        <p:spPr>
          <a:xfrm>
            <a:off x="655275" y="597150"/>
            <a:ext cx="9618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dirty="0" err="1">
                <a:solidFill>
                  <a:srgbClr val="351C75"/>
                </a:solidFill>
                <a:latin typeface="Calibri"/>
                <a:ea typeface="Calibri"/>
                <a:cs typeface="Calibri"/>
                <a:sym typeface="Calibri"/>
              </a:rPr>
              <a:t>Conclusions</a:t>
            </a:r>
            <a:endParaRPr sz="3600" b="1" i="0" u="none" strike="noStrike" cap="none" dirty="0">
              <a:solidFill>
                <a:srgbClr val="351C75"/>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91" name="Google Shape;291;g24cb550714c_0_122"/>
              <p:cNvSpPr txBox="1"/>
              <p:nvPr/>
            </p:nvSpPr>
            <p:spPr>
              <a:xfrm>
                <a:off x="822025" y="1816950"/>
                <a:ext cx="10496700" cy="1292631"/>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Calibri"/>
                  <a:buChar char="●"/>
                </a:pPr>
                <a:r>
                  <a:rPr lang="es-419" sz="2400" dirty="0">
                    <a:solidFill>
                      <a:schemeClr val="dk1"/>
                    </a:solidFill>
                    <a:latin typeface="Calibri"/>
                    <a:ea typeface="Calibri"/>
                    <a:cs typeface="Calibri"/>
                    <a:sym typeface="Calibri"/>
                  </a:rPr>
                  <a:t>The terms of the sequence </a:t>
                </a:r>
                <a14:m>
                  <m:oMath xmlns:m="http://schemas.openxmlformats.org/officeDocument/2006/math">
                    <m:r>
                      <a:rPr lang="es-MX" sz="2400" b="0" i="1" smtClean="0">
                        <a:solidFill>
                          <a:schemeClr val="dk1"/>
                        </a:solidFill>
                        <a:latin typeface="Cambria Math" panose="02040503050406030204" pitchFamily="18" charset="0"/>
                        <a:ea typeface="Calibri"/>
                        <a:cs typeface="Calibri"/>
                        <a:sym typeface="Calibri"/>
                      </a:rPr>
                      <m:t>{</m:t>
                    </m:r>
                    <m:sSub>
                      <m:sSubPr>
                        <m:ctrlPr>
                          <a:rPr lang="es-MX" sz="2400" b="0" i="1" smtClean="0">
                            <a:solidFill>
                              <a:schemeClr val="dk1"/>
                            </a:solidFill>
                            <a:latin typeface="Cambria Math" panose="02040503050406030204" pitchFamily="18" charset="0"/>
                            <a:ea typeface="Calibri"/>
                            <a:cs typeface="Calibri"/>
                            <a:sym typeface="Calibri"/>
                          </a:rPr>
                        </m:ctrlPr>
                      </m:sSubPr>
                      <m:e>
                        <m:r>
                          <a:rPr lang="es-MX" sz="2400" b="0" i="1" smtClean="0">
                            <a:solidFill>
                              <a:schemeClr val="dk1"/>
                            </a:solidFill>
                            <a:latin typeface="Cambria Math" panose="02040503050406030204" pitchFamily="18" charset="0"/>
                            <a:ea typeface="Calibri"/>
                            <a:cs typeface="Calibri"/>
                            <a:sym typeface="Calibri"/>
                          </a:rPr>
                          <m:t>𝑎</m:t>
                        </m:r>
                      </m:e>
                      <m:sub>
                        <m:r>
                          <a:rPr lang="es-MX" sz="2400" b="0" i="1" smtClean="0">
                            <a:solidFill>
                              <a:schemeClr val="dk1"/>
                            </a:solidFill>
                            <a:latin typeface="Cambria Math" panose="02040503050406030204" pitchFamily="18" charset="0"/>
                            <a:ea typeface="Calibri"/>
                            <a:cs typeface="Calibri"/>
                            <a:sym typeface="Calibri"/>
                          </a:rPr>
                          <m:t>𝑛</m:t>
                        </m:r>
                      </m:sub>
                    </m:sSub>
                    <m:r>
                      <a:rPr lang="es-MX" sz="2400" b="0" i="1" smtClean="0">
                        <a:solidFill>
                          <a:schemeClr val="dk1"/>
                        </a:solidFill>
                        <a:latin typeface="Cambria Math" panose="02040503050406030204" pitchFamily="18" charset="0"/>
                        <a:ea typeface="Calibri"/>
                        <a:cs typeface="Calibri"/>
                        <a:sym typeface="Calibri"/>
                      </a:rPr>
                      <m:t>}</m:t>
                    </m:r>
                  </m:oMath>
                </a14:m>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get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close</a:t>
                </a:r>
                <a:r>
                  <a:rPr lang="es-419" sz="2400" dirty="0">
                    <a:solidFill>
                      <a:schemeClr val="dk1"/>
                    </a:solidFill>
                    <a:latin typeface="Calibri"/>
                    <a:ea typeface="Calibri"/>
                    <a:cs typeface="Calibri"/>
                    <a:sym typeface="Calibri"/>
                  </a:rPr>
                  <a:t> as </a:t>
                </a:r>
                <a:r>
                  <a:rPr lang="es-419" sz="2400" dirty="0" err="1">
                    <a:solidFill>
                      <a:schemeClr val="dk1"/>
                    </a:solidFill>
                    <a:latin typeface="Calibri"/>
                    <a:ea typeface="Calibri"/>
                    <a:cs typeface="Calibri"/>
                    <a:sym typeface="Calibri"/>
                  </a:rPr>
                  <a:t>you</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want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to</a:t>
                </a:r>
                <a:r>
                  <a:rPr lang="es-419" sz="2400" dirty="0">
                    <a:solidFill>
                      <a:schemeClr val="dk1"/>
                    </a:solidFill>
                    <a:latin typeface="Calibri"/>
                    <a:ea typeface="Calibri"/>
                    <a:cs typeface="Calibri"/>
                    <a:sym typeface="Calibri"/>
                  </a:rPr>
                  <a:t> 0 </a:t>
                </a:r>
                <a:r>
                  <a:rPr lang="es-419" sz="2400" dirty="0" err="1">
                    <a:solidFill>
                      <a:schemeClr val="dk1"/>
                    </a:solidFill>
                    <a:latin typeface="Calibri"/>
                    <a:ea typeface="Calibri"/>
                    <a:cs typeface="Calibri"/>
                    <a:sym typeface="Calibri"/>
                  </a:rPr>
                  <a:t>without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ever</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reaching</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it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This</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behavior</a:t>
                </a:r>
                <a:r>
                  <a:rPr lang="es-419" sz="2400" dirty="0">
                    <a:solidFill>
                      <a:schemeClr val="dk1"/>
                    </a:solidFill>
                    <a:latin typeface="Calibri"/>
                    <a:ea typeface="Calibri"/>
                    <a:cs typeface="Calibri"/>
                    <a:sym typeface="Calibri"/>
                  </a:rPr>
                  <a:t> can be </a:t>
                </a:r>
                <a:r>
                  <a:rPr lang="es-419" sz="2400" dirty="0" err="1">
                    <a:solidFill>
                      <a:schemeClr val="dk1"/>
                    </a:solidFill>
                    <a:latin typeface="Calibri"/>
                    <a:ea typeface="Calibri"/>
                    <a:cs typeface="Calibri"/>
                    <a:sym typeface="Calibri"/>
                  </a:rPr>
                  <a:t>expressed</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with</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following</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language</a:t>
                </a:r>
                <a:r>
                  <a:rPr lang="es-419" sz="2400" dirty="0">
                    <a:solidFill>
                      <a:schemeClr val="dk1"/>
                    </a:solidFill>
                    <a:latin typeface="Calibri"/>
                    <a:ea typeface="Calibri"/>
                    <a:cs typeface="Calibri"/>
                    <a:sym typeface="Calibri"/>
                  </a:rPr>
                  <a:t> and </a:t>
                </a:r>
                <a:r>
                  <a:rPr lang="es-419" sz="2400" dirty="0" err="1">
                    <a:solidFill>
                      <a:schemeClr val="dk1"/>
                    </a:solidFill>
                    <a:latin typeface="Calibri"/>
                    <a:ea typeface="Calibri"/>
                    <a:cs typeface="Calibri"/>
                    <a:sym typeface="Calibri"/>
                  </a:rPr>
                  <a:t>notation</a:t>
                </a:r>
                <a:r>
                  <a:rPr lang="es-419" sz="2400" dirty="0">
                    <a:solidFill>
                      <a:schemeClr val="dk1"/>
                    </a:solidFill>
                    <a:latin typeface="Calibri"/>
                    <a:ea typeface="Calibri"/>
                    <a:cs typeface="Calibri"/>
                    <a:sym typeface="Calibri"/>
                  </a:rPr>
                  <a:t>:</a:t>
                </a:r>
                <a:endParaRPr sz="2400" dirty="0">
                  <a:latin typeface="Calibri"/>
                  <a:ea typeface="Calibri"/>
                  <a:cs typeface="Calibri"/>
                  <a:sym typeface="Calibri"/>
                </a:endParaRPr>
              </a:p>
            </p:txBody>
          </p:sp>
        </mc:Choice>
        <mc:Fallback xmlns="">
          <p:sp>
            <p:nvSpPr>
              <p:cNvPr id="291" name="Google Shape;291;g24cb550714c_0_122"/>
              <p:cNvSpPr txBox="1">
                <a:spLocks noRot="1" noChangeAspect="1" noMove="1" noResize="1" noEditPoints="1" noAdjustHandles="1" noChangeArrowheads="1" noChangeShapeType="1" noTextEdit="1"/>
              </p:cNvSpPr>
              <p:nvPr/>
            </p:nvSpPr>
            <p:spPr>
              <a:xfrm>
                <a:off x="822025" y="1816950"/>
                <a:ext cx="10496700" cy="1292631"/>
              </a:xfrm>
              <a:prstGeom prst="rect">
                <a:avLst/>
              </a:prstGeom>
              <a:blipFill>
                <a:blip r:embed="rId3"/>
                <a:stretch>
                  <a:fillRect l="-174" t="-943" b="-6604"/>
                </a:stretch>
              </a:blipFill>
              <a:ln>
                <a:noFill/>
              </a:ln>
            </p:spPr>
            <p:txBody>
              <a:bodyPr/>
              <a:lstStyle/>
              <a:p>
                <a:r>
                  <a:rPr lang="es-CL">
                    <a:noFill/>
                  </a:rPr>
                  <a:t> </a:t>
                </a:r>
              </a:p>
            </p:txBody>
          </p:sp>
        </mc:Fallback>
      </mc:AlternateContent>
      <p:sp>
        <p:nvSpPr>
          <p:cNvPr id="294" name="Google Shape;294;g24cb550714c_0_122"/>
          <p:cNvSpPr/>
          <p:nvPr/>
        </p:nvSpPr>
        <p:spPr>
          <a:xfrm>
            <a:off x="3593431" y="5281782"/>
            <a:ext cx="5366657" cy="600900"/>
          </a:xfrm>
          <a:prstGeom prst="roundRect">
            <a:avLst>
              <a:gd name="adj" fmla="val 16667"/>
            </a:avLst>
          </a:prstGeom>
          <a:noFill/>
          <a:ln w="19050" cap="flat" cmpd="sng">
            <a:solidFill>
              <a:srgbClr val="433B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mc:Choice xmlns:a14="http://schemas.microsoft.com/office/drawing/2010/main" Requires="a14">
          <p:sp>
            <p:nvSpPr>
              <p:cNvPr id="295" name="Google Shape;295;g24cb550714c_0_122"/>
              <p:cNvSpPr txBox="1"/>
              <p:nvPr/>
            </p:nvSpPr>
            <p:spPr>
              <a:xfrm>
                <a:off x="3704582" y="5267159"/>
                <a:ext cx="5255506" cy="61552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419" sz="2800" dirty="0" err="1">
                    <a:latin typeface="Calibri"/>
                    <a:ea typeface="Calibri"/>
                    <a:cs typeface="Calibri"/>
                    <a:sym typeface="Calibri"/>
                  </a:rPr>
                  <a:t>The</a:t>
                </a:r>
                <a:r>
                  <a:rPr lang="es-419" sz="2800" dirty="0">
                    <a:latin typeface="Calibri"/>
                    <a:ea typeface="Calibri"/>
                    <a:cs typeface="Calibri"/>
                    <a:sym typeface="Calibri"/>
                  </a:rPr>
                  <a:t> </a:t>
                </a:r>
                <a:r>
                  <a:rPr lang="es-419" sz="2800" dirty="0" err="1">
                    <a:latin typeface="Calibri"/>
                    <a:ea typeface="Calibri"/>
                    <a:cs typeface="Calibri"/>
                    <a:sym typeface="Calibri"/>
                  </a:rPr>
                  <a:t>sequence</a:t>
                </a:r>
                <a:r>
                  <a:rPr lang="es-419" sz="2800" dirty="0">
                    <a:latin typeface="Calibri"/>
                    <a:ea typeface="Calibri"/>
                    <a:cs typeface="Calibri"/>
                    <a:sym typeface="Calibri"/>
                  </a:rPr>
                  <a:t> </a:t>
                </a:r>
                <a14:m>
                  <m:oMath xmlns:m="http://schemas.openxmlformats.org/officeDocument/2006/math">
                    <m:r>
                      <a:rPr lang="es-MX" sz="2800" b="0" i="1" smtClean="0">
                        <a:solidFill>
                          <a:schemeClr val="dk1"/>
                        </a:solidFill>
                        <a:latin typeface="Cambria Math" panose="02040503050406030204" pitchFamily="18" charset="0"/>
                        <a:ea typeface="Calibri"/>
                        <a:cs typeface="Calibri"/>
                        <a:sym typeface="Calibri"/>
                      </a:rPr>
                      <m:t>{</m:t>
                    </m:r>
                    <m:sSub>
                      <m:sSubPr>
                        <m:ctrlPr>
                          <a:rPr lang="es-MX" sz="2800" b="0" i="1" smtClean="0">
                            <a:solidFill>
                              <a:schemeClr val="dk1"/>
                            </a:solidFill>
                            <a:latin typeface="Cambria Math" panose="02040503050406030204" pitchFamily="18" charset="0"/>
                            <a:ea typeface="Calibri"/>
                            <a:cs typeface="Calibri"/>
                            <a:sym typeface="Calibri"/>
                          </a:rPr>
                        </m:ctrlPr>
                      </m:sSubPr>
                      <m:e>
                        <m:r>
                          <a:rPr lang="es-MX" sz="2800" b="0" i="1" smtClean="0">
                            <a:solidFill>
                              <a:schemeClr val="dk1"/>
                            </a:solidFill>
                            <a:latin typeface="Cambria Math" panose="02040503050406030204" pitchFamily="18" charset="0"/>
                            <a:ea typeface="Calibri"/>
                            <a:cs typeface="Calibri"/>
                            <a:sym typeface="Calibri"/>
                          </a:rPr>
                          <m:t>𝑎</m:t>
                        </m:r>
                      </m:e>
                      <m:sub>
                        <m:r>
                          <a:rPr lang="es-MX" sz="2800" b="0" i="1" smtClean="0">
                            <a:solidFill>
                              <a:schemeClr val="dk1"/>
                            </a:solidFill>
                            <a:latin typeface="Cambria Math" panose="02040503050406030204" pitchFamily="18" charset="0"/>
                            <a:ea typeface="Calibri"/>
                            <a:cs typeface="Calibri"/>
                            <a:sym typeface="Calibri"/>
                          </a:rPr>
                          <m:t>𝑛</m:t>
                        </m:r>
                      </m:sub>
                    </m:sSub>
                    <m:r>
                      <a:rPr lang="es-MX" sz="2800" b="0" i="1" smtClean="0">
                        <a:solidFill>
                          <a:schemeClr val="dk1"/>
                        </a:solidFill>
                        <a:latin typeface="Cambria Math" panose="02040503050406030204" pitchFamily="18" charset="0"/>
                        <a:ea typeface="Calibri"/>
                        <a:cs typeface="Calibri"/>
                        <a:sym typeface="Calibri"/>
                      </a:rPr>
                      <m:t>}</m:t>
                    </m:r>
                  </m:oMath>
                </a14:m>
                <a:r>
                  <a:rPr lang="es-419" sz="2800" dirty="0">
                    <a:latin typeface="Calibri"/>
                    <a:ea typeface="Calibri"/>
                    <a:cs typeface="Calibri"/>
                    <a:sym typeface="Calibri"/>
                  </a:rPr>
                  <a:t> converges </a:t>
                </a:r>
                <a:r>
                  <a:rPr lang="es-419" sz="2800" dirty="0" err="1">
                    <a:latin typeface="Calibri"/>
                    <a:ea typeface="Calibri"/>
                    <a:cs typeface="Calibri"/>
                    <a:sym typeface="Calibri"/>
                  </a:rPr>
                  <a:t>to</a:t>
                </a:r>
                <a:r>
                  <a:rPr lang="es-419" sz="2800" dirty="0">
                    <a:latin typeface="Calibri"/>
                    <a:ea typeface="Calibri"/>
                    <a:cs typeface="Calibri"/>
                    <a:sym typeface="Calibri"/>
                  </a:rPr>
                  <a:t> 0.</a:t>
                </a:r>
                <a:endParaRPr sz="2800" dirty="0">
                  <a:latin typeface="Calibri"/>
                  <a:ea typeface="Calibri"/>
                  <a:cs typeface="Calibri"/>
                  <a:sym typeface="Calibri"/>
                </a:endParaRPr>
              </a:p>
            </p:txBody>
          </p:sp>
        </mc:Choice>
        <mc:Fallback>
          <p:sp>
            <p:nvSpPr>
              <p:cNvPr id="295" name="Google Shape;295;g24cb550714c_0_122"/>
              <p:cNvSpPr txBox="1">
                <a:spLocks noRot="1" noChangeAspect="1" noMove="1" noResize="1" noEditPoints="1" noAdjustHandles="1" noChangeArrowheads="1" noChangeShapeType="1" noTextEdit="1"/>
              </p:cNvSpPr>
              <p:nvPr/>
            </p:nvSpPr>
            <p:spPr>
              <a:xfrm>
                <a:off x="3704582" y="5267159"/>
                <a:ext cx="5255506" cy="615523"/>
              </a:xfrm>
              <a:prstGeom prst="rect">
                <a:avLst/>
              </a:prstGeom>
              <a:blipFill>
                <a:blip r:embed="rId4"/>
                <a:stretch>
                  <a:fillRect l="-2436" t="-1980" r="-1508" b="-20792"/>
                </a:stretch>
              </a:blipFill>
              <a:ln>
                <a:noFill/>
              </a:ln>
            </p:spPr>
            <p:txBody>
              <a:bodyPr/>
              <a:lstStyle/>
              <a:p>
                <a:r>
                  <a:rPr lang="es-419">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DB7227D-10C7-F836-5CB8-4F14BA349D91}"/>
                  </a:ext>
                </a:extLst>
              </p:cNvPr>
              <p:cNvSpPr txBox="1"/>
              <p:nvPr/>
            </p:nvSpPr>
            <p:spPr>
              <a:xfrm>
                <a:off x="3349132" y="3109581"/>
                <a:ext cx="5855257" cy="14804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limLow>
                        <m:limLowPr>
                          <m:ctrlPr>
                            <a:rPr lang="es-CL" sz="5000" i="1" smtClean="0">
                              <a:solidFill>
                                <a:srgbClr val="836967"/>
                              </a:solidFill>
                              <a:latin typeface="Cambria Math" panose="02040503050406030204" pitchFamily="18" charset="0"/>
                            </a:rPr>
                          </m:ctrlPr>
                        </m:limLowPr>
                        <m:e>
                          <m:r>
                            <m:rPr>
                              <m:sty m:val="p"/>
                            </m:rPr>
                            <a:rPr lang="es-CL" sz="5000" i="1" smtClean="0">
                              <a:latin typeface="Cambria Math" panose="02040503050406030204" pitchFamily="18" charset="0"/>
                            </a:rPr>
                            <m:t>lim</m:t>
                          </m:r>
                        </m:e>
                        <m:lim>
                          <m:r>
                            <a:rPr lang="es-CL" sz="5000" i="1" smtClean="0">
                              <a:latin typeface="Cambria Math" panose="02040503050406030204" pitchFamily="18" charset="0"/>
                            </a:rPr>
                            <m:t>𝑛</m:t>
                          </m:r>
                          <m:r>
                            <a:rPr lang="es-CL" sz="5000" i="1" smtClean="0">
                              <a:latin typeface="Cambria Math" panose="02040503050406030204" pitchFamily="18" charset="0"/>
                            </a:rPr>
                            <m:t>→</m:t>
                          </m:r>
                          <m:r>
                            <a:rPr lang="es-CL" sz="5000" i="1" smtClean="0">
                              <a:latin typeface="Cambria Math" panose="02040503050406030204" pitchFamily="18" charset="0"/>
                            </a:rPr>
                            <m:t>∞</m:t>
                          </m:r>
                        </m:lim>
                      </m:limLow>
                      <m:sSub>
                        <m:sSubPr>
                          <m:ctrlPr>
                            <a:rPr lang="es-MX" sz="5000" b="0" i="1" smtClean="0">
                              <a:latin typeface="Cambria Math" panose="02040503050406030204" pitchFamily="18" charset="0"/>
                            </a:rPr>
                          </m:ctrlPr>
                        </m:sSubPr>
                        <m:e>
                          <m:r>
                            <a:rPr lang="es-MX" sz="5000" b="0" i="1" smtClean="0">
                              <a:latin typeface="Cambria Math" panose="02040503050406030204" pitchFamily="18" charset="0"/>
                            </a:rPr>
                            <m:t>𝑎</m:t>
                          </m:r>
                        </m:e>
                        <m:sub>
                          <m:r>
                            <a:rPr lang="es-MX" sz="5000" b="0" i="1" smtClean="0">
                              <a:latin typeface="Cambria Math" panose="02040503050406030204" pitchFamily="18" charset="0"/>
                            </a:rPr>
                            <m:t>𝑛</m:t>
                          </m:r>
                        </m:sub>
                      </m:sSub>
                      <m:r>
                        <a:rPr lang="es-CL" sz="5000" i="1" smtClean="0">
                          <a:latin typeface="Cambria Math" panose="02040503050406030204" pitchFamily="18" charset="0"/>
                        </a:rPr>
                        <m:t>=</m:t>
                      </m:r>
                      <m:limLow>
                        <m:limLowPr>
                          <m:ctrlPr>
                            <a:rPr lang="es-CL" sz="5400" i="1">
                              <a:solidFill>
                                <a:srgbClr val="836967"/>
                              </a:solidFill>
                              <a:latin typeface="Cambria Math" panose="02040503050406030204" pitchFamily="18" charset="0"/>
                            </a:rPr>
                          </m:ctrlPr>
                        </m:limLowPr>
                        <m:e>
                          <m:r>
                            <m:rPr>
                              <m:sty m:val="p"/>
                            </m:rPr>
                            <a:rPr lang="es-CL" sz="5400" i="1">
                              <a:latin typeface="Cambria Math" panose="02040503050406030204" pitchFamily="18" charset="0"/>
                            </a:rPr>
                            <m:t>lim</m:t>
                          </m:r>
                        </m:e>
                        <m:lim>
                          <m:r>
                            <a:rPr lang="es-CL" sz="5400" i="1">
                              <a:latin typeface="Cambria Math" panose="02040503050406030204" pitchFamily="18" charset="0"/>
                            </a:rPr>
                            <m:t>𝑛</m:t>
                          </m:r>
                          <m:r>
                            <a:rPr lang="es-CL" sz="5400" i="1">
                              <a:latin typeface="Cambria Math" panose="02040503050406030204" pitchFamily="18" charset="0"/>
                            </a:rPr>
                            <m:t>→</m:t>
                          </m:r>
                          <m:r>
                            <a:rPr lang="es-CL" sz="5400" i="1">
                              <a:latin typeface="Cambria Math" panose="02040503050406030204" pitchFamily="18" charset="0"/>
                            </a:rPr>
                            <m:t>∞</m:t>
                          </m:r>
                        </m:lim>
                      </m:limLow>
                      <m:f>
                        <m:fPr>
                          <m:ctrlPr>
                            <a:rPr lang="es-MX" sz="5400" i="1">
                              <a:latin typeface="Cambria Math" panose="02040503050406030204" pitchFamily="18" charset="0"/>
                            </a:rPr>
                          </m:ctrlPr>
                        </m:fPr>
                        <m:num>
                          <m:r>
                            <a:rPr lang="es-MX" sz="5400" i="1">
                              <a:latin typeface="Cambria Math" panose="02040503050406030204" pitchFamily="18" charset="0"/>
                            </a:rPr>
                            <m:t>1</m:t>
                          </m:r>
                        </m:num>
                        <m:den>
                          <m:r>
                            <a:rPr lang="es-MX" sz="5400" i="1">
                              <a:latin typeface="Cambria Math" panose="02040503050406030204" pitchFamily="18" charset="0"/>
                            </a:rPr>
                            <m:t>𝑛</m:t>
                          </m:r>
                        </m:den>
                      </m:f>
                      <m:r>
                        <a:rPr lang="es-ES" sz="5400" b="0" i="1" smtClean="0">
                          <a:latin typeface="Cambria Math" panose="02040503050406030204" pitchFamily="18" charset="0"/>
                        </a:rPr>
                        <m:t>=</m:t>
                      </m:r>
                      <m:r>
                        <a:rPr lang="es-MX" sz="5000" b="0" i="1" smtClean="0">
                          <a:latin typeface="Cambria Math" panose="02040503050406030204" pitchFamily="18" charset="0"/>
                        </a:rPr>
                        <m:t>0</m:t>
                      </m:r>
                    </m:oMath>
                  </m:oMathPara>
                </a14:m>
                <a:endParaRPr lang="es-CL" sz="5000" dirty="0"/>
              </a:p>
            </p:txBody>
          </p:sp>
        </mc:Choice>
        <mc:Fallback>
          <p:sp>
            <p:nvSpPr>
              <p:cNvPr id="3" name="TextBox 2">
                <a:extLst>
                  <a:ext uri="{FF2B5EF4-FFF2-40B4-BE49-F238E27FC236}">
                    <a16:creationId xmlns:a16="http://schemas.microsoft.com/office/drawing/2014/main" id="{BDB7227D-10C7-F836-5CB8-4F14BA349D91}"/>
                  </a:ext>
                </a:extLst>
              </p:cNvPr>
              <p:cNvSpPr txBox="1">
                <a:spLocks noRot="1" noChangeAspect="1" noMove="1" noResize="1" noEditPoints="1" noAdjustHandles="1" noChangeArrowheads="1" noChangeShapeType="1" noTextEdit="1"/>
              </p:cNvSpPr>
              <p:nvPr/>
            </p:nvSpPr>
            <p:spPr>
              <a:xfrm>
                <a:off x="3349132" y="3109581"/>
                <a:ext cx="5855257" cy="1480470"/>
              </a:xfrm>
              <a:prstGeom prst="rect">
                <a:avLst/>
              </a:prstGeom>
              <a:blipFill>
                <a:blip r:embed="rId5"/>
                <a:stretch>
                  <a:fillRect/>
                </a:stretch>
              </a:blipFill>
            </p:spPr>
            <p:txBody>
              <a:bodyPr/>
              <a:lstStyle/>
              <a:p>
                <a:r>
                  <a:rPr lang="es-419">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4cb550714c_0_140"/>
          <p:cNvSpPr txBox="1"/>
          <p:nvPr/>
        </p:nvSpPr>
        <p:spPr>
          <a:xfrm>
            <a:off x="655275" y="597150"/>
            <a:ext cx="9618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dirty="0" err="1">
                <a:solidFill>
                  <a:srgbClr val="351C75"/>
                </a:solidFill>
                <a:latin typeface="Calibri"/>
                <a:ea typeface="Calibri"/>
                <a:cs typeface="Calibri"/>
                <a:sym typeface="Calibri"/>
              </a:rPr>
              <a:t>Conclusions</a:t>
            </a:r>
            <a:endParaRPr sz="3600" b="1" i="0" u="none" strike="noStrike" cap="none" dirty="0">
              <a:solidFill>
                <a:srgbClr val="351C75"/>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02" name="Google Shape;302;g24cb550714c_0_140"/>
              <p:cNvSpPr txBox="1"/>
              <p:nvPr/>
            </p:nvSpPr>
            <p:spPr>
              <a:xfrm>
                <a:off x="822025" y="1816950"/>
                <a:ext cx="10496700" cy="1293000"/>
              </a:xfrm>
              <a:prstGeom prst="rect">
                <a:avLst/>
              </a:prstGeom>
              <a:noFill/>
              <a:ln>
                <a:noFill/>
              </a:ln>
            </p:spPr>
            <p:txBody>
              <a:bodyPr spcFirstLastPara="1" wrap="square" lIns="91425" tIns="91425" rIns="91425" bIns="91425" anchor="t" anchorCtr="0">
                <a:spAutoFit/>
              </a:bodyPr>
              <a:lstStyle/>
              <a:p>
                <a:pPr marL="457200" lvl="0" indent="-381000">
                  <a:buClr>
                    <a:schemeClr val="dk1"/>
                  </a:buClr>
                  <a:buSzPts val="2400"/>
                  <a:buFont typeface="Calibri"/>
                  <a:buChar char="●"/>
                </a:pPr>
                <a:r>
                  <a:rPr lang="es-419" sz="2400" dirty="0">
                    <a:solidFill>
                      <a:schemeClr val="dk1"/>
                    </a:solidFill>
                    <a:latin typeface="Calibri"/>
                    <a:ea typeface="Calibri"/>
                    <a:cs typeface="Calibri"/>
                    <a:sym typeface="Calibri"/>
                  </a:rPr>
                  <a:t>The terms of the sequence </a:t>
                </a:r>
                <a14:m>
                  <m:oMath xmlns:m="http://schemas.openxmlformats.org/officeDocument/2006/math">
                    <m:r>
                      <a:rPr lang="es-419" sz="2400" i="1">
                        <a:solidFill>
                          <a:schemeClr val="dk1"/>
                        </a:solidFill>
                        <a:latin typeface="Cambria Math" panose="02040503050406030204" pitchFamily="18" charset="0"/>
                        <a:ea typeface="Calibri"/>
                        <a:cs typeface="Calibri"/>
                        <a:sym typeface="Calibri"/>
                      </a:rPr>
                      <m:t>{</m:t>
                    </m:r>
                    <m:sSub>
                      <m:sSubPr>
                        <m:ctrlPr>
                          <a:rPr lang="ar-AE" sz="2400" i="1">
                            <a:solidFill>
                              <a:schemeClr val="dk1"/>
                            </a:solidFill>
                            <a:latin typeface="Cambria Math" panose="02040503050406030204" pitchFamily="18" charset="0"/>
                            <a:ea typeface="Calibri"/>
                            <a:cs typeface="Calibri"/>
                            <a:sym typeface="Calibri"/>
                          </a:rPr>
                        </m:ctrlPr>
                      </m:sSubPr>
                      <m:e>
                        <m:r>
                          <a:rPr lang="es-MX" sz="2400" b="0" i="1" smtClean="0">
                            <a:solidFill>
                              <a:schemeClr val="dk1"/>
                            </a:solidFill>
                            <a:latin typeface="Cambria Math" panose="02040503050406030204" pitchFamily="18" charset="0"/>
                            <a:ea typeface="Calibri"/>
                            <a:cs typeface="Calibri"/>
                            <a:sym typeface="Calibri"/>
                          </a:rPr>
                          <m:t>𝑏</m:t>
                        </m:r>
                      </m:e>
                      <m:sub>
                        <m:r>
                          <a:rPr lang="ar-AE" sz="2400" i="1">
                            <a:solidFill>
                              <a:schemeClr val="dk1"/>
                            </a:solidFill>
                            <a:latin typeface="Cambria Math" panose="02040503050406030204" pitchFamily="18" charset="0"/>
                            <a:ea typeface="Calibri"/>
                            <a:cs typeface="Calibri"/>
                            <a:sym typeface="Calibri"/>
                          </a:rPr>
                          <m:t>𝑛</m:t>
                        </m:r>
                      </m:sub>
                    </m:sSub>
                    <m:r>
                      <a:rPr lang="ar-AE" sz="2400" i="1">
                        <a:solidFill>
                          <a:schemeClr val="dk1"/>
                        </a:solidFill>
                        <a:latin typeface="Cambria Math" panose="02040503050406030204" pitchFamily="18" charset="0"/>
                        <a:ea typeface="Calibri"/>
                        <a:cs typeface="Calibri"/>
                        <a:sym typeface="Calibri"/>
                      </a:rPr>
                      <m:t>}</m:t>
                    </m:r>
                  </m:oMath>
                </a14:m>
                <a:r>
                  <a:rPr lang="ar-AE"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get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close</a:t>
                </a:r>
                <a:r>
                  <a:rPr lang="es-419" sz="2400" dirty="0">
                    <a:solidFill>
                      <a:schemeClr val="dk1"/>
                    </a:solidFill>
                    <a:latin typeface="Calibri"/>
                    <a:ea typeface="Calibri"/>
                    <a:cs typeface="Calibri"/>
                    <a:sym typeface="Calibri"/>
                  </a:rPr>
                  <a:t> as </a:t>
                </a:r>
                <a:r>
                  <a:rPr lang="es-419" sz="2400" dirty="0" err="1">
                    <a:solidFill>
                      <a:schemeClr val="dk1"/>
                    </a:solidFill>
                    <a:latin typeface="Calibri"/>
                    <a:ea typeface="Calibri"/>
                    <a:cs typeface="Calibri"/>
                    <a:sym typeface="Calibri"/>
                  </a:rPr>
                  <a:t>you</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want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to</a:t>
                </a:r>
                <a:r>
                  <a:rPr lang="es-419" sz="2400" dirty="0">
                    <a:solidFill>
                      <a:schemeClr val="dk1"/>
                    </a:solidFill>
                    <a:latin typeface="Calibri"/>
                    <a:ea typeface="Calibri"/>
                    <a:cs typeface="Calibri"/>
                    <a:sym typeface="Calibri"/>
                  </a:rPr>
                  <a:t> 2 </a:t>
                </a:r>
                <a:r>
                  <a:rPr lang="es-419" sz="2400" dirty="0" err="1">
                    <a:solidFill>
                      <a:schemeClr val="dk1"/>
                    </a:solidFill>
                    <a:latin typeface="Calibri"/>
                    <a:ea typeface="Calibri"/>
                    <a:cs typeface="Calibri"/>
                    <a:sym typeface="Calibri"/>
                  </a:rPr>
                  <a:t>without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ever</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reaching</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it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This</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behavior</a:t>
                </a:r>
                <a:r>
                  <a:rPr lang="es-419" sz="2400" dirty="0">
                    <a:solidFill>
                      <a:schemeClr val="dk1"/>
                    </a:solidFill>
                    <a:latin typeface="Calibri"/>
                    <a:ea typeface="Calibri"/>
                    <a:cs typeface="Calibri"/>
                    <a:sym typeface="Calibri"/>
                  </a:rPr>
                  <a:t> can be </a:t>
                </a:r>
                <a:r>
                  <a:rPr lang="es-419" sz="2400" dirty="0" err="1">
                    <a:solidFill>
                      <a:schemeClr val="dk1"/>
                    </a:solidFill>
                    <a:latin typeface="Calibri"/>
                    <a:ea typeface="Calibri"/>
                    <a:cs typeface="Calibri"/>
                    <a:sym typeface="Calibri"/>
                  </a:rPr>
                  <a:t>expressed</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with</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following</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language</a:t>
                </a:r>
                <a:r>
                  <a:rPr lang="es-419" sz="2400" dirty="0">
                    <a:solidFill>
                      <a:schemeClr val="dk1"/>
                    </a:solidFill>
                    <a:latin typeface="Calibri"/>
                    <a:ea typeface="Calibri"/>
                    <a:cs typeface="Calibri"/>
                    <a:sym typeface="Calibri"/>
                  </a:rPr>
                  <a:t> and </a:t>
                </a:r>
                <a:r>
                  <a:rPr lang="es-419" sz="2400" dirty="0" err="1">
                    <a:solidFill>
                      <a:schemeClr val="dk1"/>
                    </a:solidFill>
                    <a:latin typeface="Calibri"/>
                    <a:ea typeface="Calibri"/>
                    <a:cs typeface="Calibri"/>
                    <a:sym typeface="Calibri"/>
                  </a:rPr>
                  <a:t>notation</a:t>
                </a:r>
                <a:r>
                  <a:rPr lang="es-419" sz="2400" dirty="0">
                    <a:solidFill>
                      <a:schemeClr val="dk1"/>
                    </a:solidFill>
                    <a:latin typeface="Calibri"/>
                    <a:ea typeface="Calibri"/>
                    <a:cs typeface="Calibri"/>
                    <a:sym typeface="Calibri"/>
                  </a:rPr>
                  <a:t>:</a:t>
                </a:r>
                <a:endParaRPr lang="es-419" sz="2400" dirty="0">
                  <a:latin typeface="Calibri"/>
                  <a:ea typeface="Calibri"/>
                  <a:cs typeface="Calibri"/>
                  <a:sym typeface="Calibri"/>
                </a:endParaRPr>
              </a:p>
            </p:txBody>
          </p:sp>
        </mc:Choice>
        <mc:Fallback xmlns="">
          <p:sp>
            <p:nvSpPr>
              <p:cNvPr id="302" name="Google Shape;302;g24cb550714c_0_140"/>
              <p:cNvSpPr txBox="1">
                <a:spLocks noRot="1" noChangeAspect="1" noMove="1" noResize="1" noEditPoints="1" noAdjustHandles="1" noChangeArrowheads="1" noChangeShapeType="1" noTextEdit="1"/>
              </p:cNvSpPr>
              <p:nvPr/>
            </p:nvSpPr>
            <p:spPr>
              <a:xfrm>
                <a:off x="822025" y="1816950"/>
                <a:ext cx="10496700" cy="1293000"/>
              </a:xfrm>
              <a:prstGeom prst="rect">
                <a:avLst/>
              </a:prstGeom>
              <a:blipFill>
                <a:blip r:embed="rId3"/>
                <a:stretch>
                  <a:fillRect l="-174" t="-943" b="-6604"/>
                </a:stretch>
              </a:blipFill>
              <a:ln>
                <a:noFill/>
              </a:ln>
            </p:spPr>
            <p:txBody>
              <a:bodyPr/>
              <a:lstStyle/>
              <a:p>
                <a:r>
                  <a:rPr lang="es-CL">
                    <a:noFill/>
                  </a:rPr>
                  <a:t> </a:t>
                </a:r>
              </a:p>
            </p:txBody>
          </p:sp>
        </mc:Fallback>
      </mc:AlternateContent>
      <p:sp>
        <p:nvSpPr>
          <p:cNvPr id="303" name="Google Shape;303;g24cb550714c_0_140"/>
          <p:cNvSpPr/>
          <p:nvPr/>
        </p:nvSpPr>
        <p:spPr>
          <a:xfrm>
            <a:off x="3287486" y="5202277"/>
            <a:ext cx="5680299" cy="600900"/>
          </a:xfrm>
          <a:prstGeom prst="roundRect">
            <a:avLst>
              <a:gd name="adj" fmla="val 16667"/>
            </a:avLst>
          </a:prstGeom>
          <a:noFill/>
          <a:ln w="19050" cap="flat" cmpd="sng">
            <a:solidFill>
              <a:srgbClr val="433B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mc:Choice xmlns:a14="http://schemas.microsoft.com/office/drawing/2010/main" Requires="a14">
          <p:sp>
            <p:nvSpPr>
              <p:cNvPr id="304" name="Google Shape;304;g24cb550714c_0_140"/>
              <p:cNvSpPr txBox="1"/>
              <p:nvPr/>
            </p:nvSpPr>
            <p:spPr>
              <a:xfrm>
                <a:off x="3530013" y="5187654"/>
                <a:ext cx="5437772" cy="615523"/>
              </a:xfrm>
              <a:prstGeom prst="rect">
                <a:avLst/>
              </a:prstGeom>
              <a:noFill/>
              <a:ln>
                <a:noFill/>
              </a:ln>
            </p:spPr>
            <p:txBody>
              <a:bodyPr spcFirstLastPara="1" wrap="square" lIns="91425" tIns="91425" rIns="91425" bIns="91425" anchor="t" anchorCtr="0">
                <a:spAutoFit/>
              </a:bodyPr>
              <a:lstStyle/>
              <a:p>
                <a:pPr algn="just"/>
                <a:r>
                  <a:rPr lang="es-419" sz="2800" dirty="0">
                    <a:latin typeface="Calibri"/>
                    <a:ea typeface="Calibri"/>
                    <a:cs typeface="Calibri"/>
                    <a:sym typeface="Calibri"/>
                  </a:rPr>
                  <a:t>The </a:t>
                </a:r>
                <a:r>
                  <a:rPr lang="es-419" sz="2800" dirty="0" err="1">
                    <a:latin typeface="Calibri"/>
                    <a:ea typeface="Calibri"/>
                    <a:cs typeface="Calibri"/>
                    <a:sym typeface="Calibri"/>
                  </a:rPr>
                  <a:t>sequence</a:t>
                </a:r>
                <a:r>
                  <a:rPr lang="es-419" sz="2800" dirty="0">
                    <a:latin typeface="Calibri"/>
                    <a:ea typeface="Calibri"/>
                    <a:cs typeface="Calibri"/>
                    <a:sym typeface="Calibri"/>
                  </a:rPr>
                  <a:t> </a:t>
                </a:r>
                <a14:m>
                  <m:oMath xmlns:m="http://schemas.openxmlformats.org/officeDocument/2006/math">
                    <m:r>
                      <a:rPr lang="es-419" sz="2800" i="1">
                        <a:solidFill>
                          <a:schemeClr val="dk1"/>
                        </a:solidFill>
                        <a:latin typeface="Cambria Math" panose="02040503050406030204" pitchFamily="18" charset="0"/>
                        <a:ea typeface="Calibri"/>
                        <a:cs typeface="Calibri"/>
                        <a:sym typeface="Calibri"/>
                      </a:rPr>
                      <m:t>{</m:t>
                    </m:r>
                    <m:sSub>
                      <m:sSubPr>
                        <m:ctrlPr>
                          <a:rPr lang="ar-AE" sz="2800" i="1">
                            <a:solidFill>
                              <a:schemeClr val="dk1"/>
                            </a:solidFill>
                            <a:latin typeface="Cambria Math" panose="02040503050406030204" pitchFamily="18" charset="0"/>
                            <a:ea typeface="Calibri"/>
                            <a:cs typeface="Calibri"/>
                            <a:sym typeface="Calibri"/>
                          </a:rPr>
                        </m:ctrlPr>
                      </m:sSubPr>
                      <m:e>
                        <m:r>
                          <a:rPr lang="es-MX" sz="2800" b="0" i="1" smtClean="0">
                            <a:solidFill>
                              <a:schemeClr val="dk1"/>
                            </a:solidFill>
                            <a:latin typeface="Cambria Math" panose="02040503050406030204" pitchFamily="18" charset="0"/>
                            <a:ea typeface="Calibri"/>
                            <a:cs typeface="Calibri"/>
                            <a:sym typeface="Calibri"/>
                          </a:rPr>
                          <m:t>𝑏</m:t>
                        </m:r>
                      </m:e>
                      <m:sub>
                        <m:r>
                          <a:rPr lang="ar-AE" sz="2800" i="1">
                            <a:solidFill>
                              <a:schemeClr val="dk1"/>
                            </a:solidFill>
                            <a:latin typeface="Cambria Math" panose="02040503050406030204" pitchFamily="18" charset="0"/>
                            <a:ea typeface="Calibri"/>
                            <a:cs typeface="Calibri"/>
                            <a:sym typeface="Calibri"/>
                          </a:rPr>
                          <m:t>𝑛</m:t>
                        </m:r>
                      </m:sub>
                    </m:sSub>
                    <m:r>
                      <a:rPr lang="ar-AE" sz="2800" i="1">
                        <a:solidFill>
                          <a:schemeClr val="dk1"/>
                        </a:solidFill>
                        <a:latin typeface="Cambria Math" panose="02040503050406030204" pitchFamily="18" charset="0"/>
                        <a:ea typeface="Calibri"/>
                        <a:cs typeface="Calibri"/>
                        <a:sym typeface="Calibri"/>
                      </a:rPr>
                      <m:t>}</m:t>
                    </m:r>
                  </m:oMath>
                </a14:m>
                <a:r>
                  <a:rPr lang="ar-AE" sz="2800" dirty="0">
                    <a:latin typeface="Calibri"/>
                    <a:ea typeface="Calibri"/>
                    <a:cs typeface="Calibri"/>
                    <a:sym typeface="Calibri"/>
                  </a:rPr>
                  <a:t> </a:t>
                </a:r>
                <a:r>
                  <a:rPr lang="es-419" sz="2800" dirty="0">
                    <a:latin typeface="Calibri"/>
                    <a:ea typeface="Calibri"/>
                    <a:cs typeface="Calibri"/>
                    <a:sym typeface="Calibri"/>
                  </a:rPr>
                  <a:t>converges </a:t>
                </a:r>
                <a:r>
                  <a:rPr lang="es-419" sz="2800" dirty="0" err="1">
                    <a:latin typeface="Calibri"/>
                    <a:ea typeface="Calibri"/>
                    <a:cs typeface="Calibri"/>
                    <a:sym typeface="Calibri"/>
                  </a:rPr>
                  <a:t>to</a:t>
                </a:r>
                <a:r>
                  <a:rPr lang="es-419" sz="2800" dirty="0">
                    <a:latin typeface="Calibri"/>
                    <a:ea typeface="Calibri"/>
                    <a:cs typeface="Calibri"/>
                    <a:sym typeface="Calibri"/>
                  </a:rPr>
                  <a:t> 2.</a:t>
                </a:r>
              </a:p>
            </p:txBody>
          </p:sp>
        </mc:Choice>
        <mc:Fallback>
          <p:sp>
            <p:nvSpPr>
              <p:cNvPr id="304" name="Google Shape;304;g24cb550714c_0_140"/>
              <p:cNvSpPr txBox="1">
                <a:spLocks noRot="1" noChangeAspect="1" noMove="1" noResize="1" noEditPoints="1" noAdjustHandles="1" noChangeArrowheads="1" noChangeShapeType="1" noTextEdit="1"/>
              </p:cNvSpPr>
              <p:nvPr/>
            </p:nvSpPr>
            <p:spPr>
              <a:xfrm>
                <a:off x="3530013" y="5187654"/>
                <a:ext cx="5437772" cy="615523"/>
              </a:xfrm>
              <a:prstGeom prst="rect">
                <a:avLst/>
              </a:prstGeom>
              <a:blipFill>
                <a:blip r:embed="rId4"/>
                <a:stretch>
                  <a:fillRect l="-2242" t="-1980" b="-19802"/>
                </a:stretch>
              </a:blipFill>
              <a:ln>
                <a:noFill/>
              </a:ln>
            </p:spPr>
            <p:txBody>
              <a:bodyPr/>
              <a:lstStyle/>
              <a:p>
                <a:r>
                  <a:rPr lang="es-419">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18C539B-E89F-73A9-2084-20960BF10412}"/>
                  </a:ext>
                </a:extLst>
              </p:cNvPr>
              <p:cNvSpPr txBox="1"/>
              <p:nvPr/>
            </p:nvSpPr>
            <p:spPr>
              <a:xfrm>
                <a:off x="2680078" y="3315242"/>
                <a:ext cx="7137643" cy="1290546"/>
              </a:xfrm>
              <a:prstGeom prst="rect">
                <a:avLst/>
              </a:prstGeom>
              <a:noFill/>
            </p:spPr>
            <p:txBody>
              <a:bodyPr wrap="square">
                <a:spAutoFit/>
              </a:bodyPr>
              <a:lstStyle/>
              <a:p>
                <a14:m>
                  <m:oMath xmlns:m="http://schemas.openxmlformats.org/officeDocument/2006/math">
                    <m:limLow>
                      <m:limLowPr>
                        <m:ctrlPr>
                          <a:rPr lang="es-CL" sz="5000" i="1" smtClean="0">
                            <a:solidFill>
                              <a:schemeClr val="tx1"/>
                            </a:solidFill>
                            <a:latin typeface="Cambria Math" panose="02040503050406030204" pitchFamily="18" charset="0"/>
                          </a:rPr>
                        </m:ctrlPr>
                      </m:limLowPr>
                      <m:e>
                        <m:r>
                          <m:rPr>
                            <m:sty m:val="p"/>
                          </m:rPr>
                          <a:rPr lang="es-CL" sz="5000" i="1" smtClean="0">
                            <a:solidFill>
                              <a:schemeClr val="tx1"/>
                            </a:solidFill>
                            <a:latin typeface="Cambria Math" panose="02040503050406030204" pitchFamily="18" charset="0"/>
                          </a:rPr>
                          <m:t>lim</m:t>
                        </m:r>
                      </m:e>
                      <m:lim>
                        <m:r>
                          <a:rPr lang="es-CL" sz="5000" i="1" smtClean="0">
                            <a:solidFill>
                              <a:schemeClr val="tx1"/>
                            </a:solidFill>
                            <a:latin typeface="Cambria Math" panose="02040503050406030204" pitchFamily="18" charset="0"/>
                          </a:rPr>
                          <m:t>𝑛</m:t>
                        </m:r>
                        <m:r>
                          <a:rPr lang="es-CL" sz="5000" i="1" smtClean="0">
                            <a:solidFill>
                              <a:schemeClr val="tx1"/>
                            </a:solidFill>
                            <a:latin typeface="Cambria Math" panose="02040503050406030204" pitchFamily="18" charset="0"/>
                          </a:rPr>
                          <m:t>→</m:t>
                        </m:r>
                        <m:r>
                          <a:rPr lang="es-CL" sz="5000" i="1" smtClean="0">
                            <a:solidFill>
                              <a:schemeClr val="tx1"/>
                            </a:solidFill>
                            <a:latin typeface="Cambria Math" panose="02040503050406030204" pitchFamily="18" charset="0"/>
                          </a:rPr>
                          <m:t>∞</m:t>
                        </m:r>
                      </m:lim>
                    </m:limLow>
                    <m:sSub>
                      <m:sSubPr>
                        <m:ctrlPr>
                          <a:rPr lang="es-MX" sz="5000" b="0" i="1" smtClean="0">
                            <a:solidFill>
                              <a:schemeClr val="tx1"/>
                            </a:solidFill>
                            <a:latin typeface="Cambria Math" panose="02040503050406030204" pitchFamily="18" charset="0"/>
                          </a:rPr>
                        </m:ctrlPr>
                      </m:sSubPr>
                      <m:e>
                        <m:r>
                          <a:rPr lang="es-MX" sz="5000" b="0" i="1" smtClean="0">
                            <a:solidFill>
                              <a:schemeClr val="tx1"/>
                            </a:solidFill>
                            <a:latin typeface="Cambria Math" panose="02040503050406030204" pitchFamily="18" charset="0"/>
                          </a:rPr>
                          <m:t>𝑏</m:t>
                        </m:r>
                      </m:e>
                      <m:sub>
                        <m:r>
                          <a:rPr lang="es-MX" sz="5000" b="0" i="1" smtClean="0">
                            <a:solidFill>
                              <a:schemeClr val="tx1"/>
                            </a:solidFill>
                            <a:latin typeface="Cambria Math" panose="02040503050406030204" pitchFamily="18" charset="0"/>
                          </a:rPr>
                          <m:t>𝑛</m:t>
                        </m:r>
                      </m:sub>
                    </m:sSub>
                  </m:oMath>
                </a14:m>
                <a:r>
                  <a:rPr lang="es-CL" sz="5000" dirty="0">
                    <a:solidFill>
                      <a:schemeClr val="tx1"/>
                    </a:solidFill>
                  </a:rPr>
                  <a:t>= </a:t>
                </a:r>
                <a14:m>
                  <m:oMath xmlns:m="http://schemas.openxmlformats.org/officeDocument/2006/math">
                    <m:limLow>
                      <m:limLowPr>
                        <m:ctrlPr>
                          <a:rPr lang="es-CL" sz="5000" i="1">
                            <a:solidFill>
                              <a:schemeClr val="tx1"/>
                            </a:solidFill>
                            <a:latin typeface="Cambria Math" panose="02040503050406030204" pitchFamily="18" charset="0"/>
                          </a:rPr>
                        </m:ctrlPr>
                      </m:limLowPr>
                      <m:e>
                        <m:r>
                          <m:rPr>
                            <m:sty m:val="p"/>
                          </m:rPr>
                          <a:rPr lang="es-CL" sz="5000" i="1">
                            <a:solidFill>
                              <a:schemeClr val="tx1"/>
                            </a:solidFill>
                            <a:latin typeface="Cambria Math" panose="02040503050406030204" pitchFamily="18" charset="0"/>
                          </a:rPr>
                          <m:t>lim</m:t>
                        </m:r>
                      </m:e>
                      <m:lim>
                        <m:r>
                          <a:rPr lang="es-CL" sz="5000" i="1">
                            <a:solidFill>
                              <a:schemeClr val="tx1"/>
                            </a:solidFill>
                            <a:latin typeface="Cambria Math" panose="02040503050406030204" pitchFamily="18" charset="0"/>
                          </a:rPr>
                          <m:t>𝑛</m:t>
                        </m:r>
                        <m:r>
                          <a:rPr lang="es-CL" sz="5000" i="1">
                            <a:solidFill>
                              <a:schemeClr val="tx1"/>
                            </a:solidFill>
                            <a:latin typeface="Cambria Math" panose="02040503050406030204" pitchFamily="18" charset="0"/>
                          </a:rPr>
                          <m:t>→</m:t>
                        </m:r>
                        <m:r>
                          <a:rPr lang="es-CL" sz="5000" i="1">
                            <a:solidFill>
                              <a:schemeClr val="tx1"/>
                            </a:solidFill>
                            <a:latin typeface="Cambria Math" panose="02040503050406030204" pitchFamily="18" charset="0"/>
                          </a:rPr>
                          <m:t>∞</m:t>
                        </m:r>
                      </m:lim>
                    </m:limLow>
                    <m:m>
                      <m:mPr>
                        <m:plcHide m:val="on"/>
                        <m:mcs>
                          <m:mc>
                            <m:mcPr>
                              <m:count m:val="1"/>
                              <m:mcJc m:val="center"/>
                            </m:mcPr>
                          </m:mc>
                        </m:mcs>
                        <m:ctrlPr>
                          <a:rPr lang="es-CL" sz="5000" i="1" dirty="0">
                            <a:solidFill>
                              <a:schemeClr val="tx1"/>
                            </a:solidFill>
                            <a:latin typeface="Cambria Math" panose="02040503050406030204" pitchFamily="18" charset="0"/>
                          </a:rPr>
                        </m:ctrlPr>
                      </m:mPr>
                      <m:mr>
                        <m:e>
                          <m:d>
                            <m:dPr>
                              <m:ctrlPr>
                                <a:rPr lang="es-CL" sz="5000" i="1" dirty="0">
                                  <a:solidFill>
                                    <a:schemeClr val="tx1"/>
                                  </a:solidFill>
                                  <a:latin typeface="Cambria Math" panose="02040503050406030204" pitchFamily="18" charset="0"/>
                                </a:rPr>
                              </m:ctrlPr>
                            </m:dPr>
                            <m:e>
                              <m:r>
                                <a:rPr lang="es-CL" sz="5000" dirty="0">
                                  <a:solidFill>
                                    <a:schemeClr val="tx1"/>
                                  </a:solidFill>
                                  <a:latin typeface="Cambria Math" panose="02040503050406030204" pitchFamily="18" charset="0"/>
                                </a:rPr>
                                <m:t>2</m:t>
                              </m:r>
                              <m:r>
                                <a:rPr lang="es-CL" sz="5000" dirty="0">
                                  <a:solidFill>
                                    <a:schemeClr val="tx1"/>
                                  </a:solidFill>
                                  <a:latin typeface="Cambria Math" panose="02040503050406030204" pitchFamily="18" charset="0"/>
                                </a:rPr>
                                <m:t>−</m:t>
                              </m:r>
                              <m:f>
                                <m:fPr>
                                  <m:ctrlPr>
                                    <a:rPr lang="es-CL" sz="5000" i="1" dirty="0">
                                      <a:solidFill>
                                        <a:schemeClr val="tx1"/>
                                      </a:solidFill>
                                      <a:latin typeface="Cambria Math" panose="02040503050406030204" pitchFamily="18" charset="0"/>
                                    </a:rPr>
                                  </m:ctrlPr>
                                </m:fPr>
                                <m:num>
                                  <m:r>
                                    <a:rPr lang="es-CL" sz="5000" dirty="0">
                                      <a:solidFill>
                                        <a:schemeClr val="tx1"/>
                                      </a:solidFill>
                                      <a:latin typeface="Cambria Math" panose="02040503050406030204" pitchFamily="18" charset="0"/>
                                    </a:rPr>
                                    <m:t>1</m:t>
                                  </m:r>
                                </m:num>
                                <m:den>
                                  <m:r>
                                    <a:rPr lang="es-ES" sz="5000" b="0" i="1" dirty="0" smtClean="0">
                                      <a:solidFill>
                                        <a:schemeClr val="tx1"/>
                                      </a:solidFill>
                                      <a:latin typeface="Cambria Math" panose="02040503050406030204" pitchFamily="18" charset="0"/>
                                    </a:rPr>
                                    <m:t>𝑛</m:t>
                                  </m:r>
                                </m:den>
                              </m:f>
                            </m:e>
                          </m:d>
                          <m:r>
                            <a:rPr lang="es-MX" sz="5000" b="0" i="1" dirty="0" smtClean="0">
                              <a:solidFill>
                                <a:schemeClr val="tx1"/>
                              </a:solidFill>
                              <a:latin typeface="Cambria Math" panose="02040503050406030204" pitchFamily="18" charset="0"/>
                            </a:rPr>
                            <m:t>=</m:t>
                          </m:r>
                          <m:r>
                            <a:rPr lang="es-MX" sz="5000" b="0" i="1" dirty="0" smtClean="0">
                              <a:solidFill>
                                <a:schemeClr val="tx1"/>
                              </a:solidFill>
                              <a:latin typeface="Cambria Math" panose="02040503050406030204" pitchFamily="18" charset="0"/>
                            </a:rPr>
                            <m:t>2</m:t>
                          </m:r>
                        </m:e>
                      </m:mr>
                    </m:m>
                  </m:oMath>
                </a14:m>
                <a:endParaRPr lang="es-CL" sz="5000" dirty="0"/>
              </a:p>
            </p:txBody>
          </p:sp>
        </mc:Choice>
        <mc:Fallback>
          <p:sp>
            <p:nvSpPr>
              <p:cNvPr id="3" name="TextBox 2">
                <a:extLst>
                  <a:ext uri="{FF2B5EF4-FFF2-40B4-BE49-F238E27FC236}">
                    <a16:creationId xmlns:a16="http://schemas.microsoft.com/office/drawing/2014/main" id="{218C539B-E89F-73A9-2084-20960BF10412}"/>
                  </a:ext>
                </a:extLst>
              </p:cNvPr>
              <p:cNvSpPr txBox="1">
                <a:spLocks noRot="1" noChangeAspect="1" noMove="1" noResize="1" noEditPoints="1" noAdjustHandles="1" noChangeArrowheads="1" noChangeShapeType="1" noTextEdit="1"/>
              </p:cNvSpPr>
              <p:nvPr/>
            </p:nvSpPr>
            <p:spPr>
              <a:xfrm>
                <a:off x="2680078" y="3315242"/>
                <a:ext cx="7137643" cy="1290546"/>
              </a:xfrm>
              <a:prstGeom prst="rect">
                <a:avLst/>
              </a:prstGeom>
              <a:blipFill>
                <a:blip r:embed="rId5"/>
                <a:stretch>
                  <a:fillRect b="-6132"/>
                </a:stretch>
              </a:blipFill>
            </p:spPr>
            <p:txBody>
              <a:bodyPr/>
              <a:lstStyle/>
              <a:p>
                <a:r>
                  <a:rPr lang="es-419">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g24a318903b5_0_20"/>
          <p:cNvPicPr preferRelativeResize="0"/>
          <p:nvPr/>
        </p:nvPicPr>
        <p:blipFill rotWithShape="1">
          <a:blip r:embed="rId3">
            <a:alphaModFix/>
          </a:blip>
          <a:srcRect/>
          <a:stretch/>
        </p:blipFill>
        <p:spPr>
          <a:xfrm>
            <a:off x="0" y="0"/>
            <a:ext cx="12192005" cy="6858003"/>
          </a:xfrm>
          <a:prstGeom prst="rect">
            <a:avLst/>
          </a:prstGeom>
          <a:noFill/>
          <a:ln>
            <a:noFill/>
          </a:ln>
        </p:spPr>
      </p:pic>
      <p:sp>
        <p:nvSpPr>
          <p:cNvPr id="313" name="Google Shape;313;g24a318903b5_0_20"/>
          <p:cNvSpPr txBox="1"/>
          <p:nvPr/>
        </p:nvSpPr>
        <p:spPr>
          <a:xfrm>
            <a:off x="645246" y="3063339"/>
            <a:ext cx="109011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s-419" sz="4400" b="1" dirty="0" err="1">
                <a:solidFill>
                  <a:schemeClr val="lt1"/>
                </a:solidFill>
                <a:latin typeface="Calibri"/>
                <a:ea typeface="Calibri"/>
                <a:cs typeface="Calibri"/>
                <a:sym typeface="Calibri"/>
              </a:rPr>
              <a:t>The</a:t>
            </a:r>
            <a:r>
              <a:rPr lang="es-419" sz="4400" b="1" dirty="0">
                <a:solidFill>
                  <a:schemeClr val="lt1"/>
                </a:solidFill>
                <a:latin typeface="Calibri"/>
                <a:ea typeface="Calibri"/>
                <a:cs typeface="Calibri"/>
                <a:sym typeface="Calibri"/>
              </a:rPr>
              <a:t> Book </a:t>
            </a:r>
            <a:r>
              <a:rPr lang="es-419" sz="4400" b="1" dirty="0" err="1">
                <a:solidFill>
                  <a:schemeClr val="lt1"/>
                </a:solidFill>
                <a:latin typeface="Calibri"/>
                <a:ea typeface="Calibri"/>
                <a:cs typeface="Calibri"/>
                <a:sym typeface="Calibri"/>
              </a:rPr>
              <a:t>of</a:t>
            </a:r>
            <a:r>
              <a:rPr lang="es-419" sz="4400" b="1" dirty="0">
                <a:solidFill>
                  <a:schemeClr val="lt1"/>
                </a:solidFill>
                <a:latin typeface="Calibri"/>
                <a:ea typeface="Calibri"/>
                <a:cs typeface="Calibri"/>
                <a:sym typeface="Calibri"/>
              </a:rPr>
              <a:t> </a:t>
            </a:r>
            <a:r>
              <a:rPr lang="es-419" sz="4400" b="1" dirty="0" err="1">
                <a:solidFill>
                  <a:schemeClr val="lt1"/>
                </a:solidFill>
                <a:latin typeface="Calibri"/>
                <a:ea typeface="Calibri"/>
                <a:cs typeface="Calibri"/>
                <a:sym typeface="Calibri"/>
              </a:rPr>
              <a:t>Sand</a:t>
            </a:r>
            <a:endParaRPr sz="44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4a318903b5_0_2"/>
          <p:cNvSpPr txBox="1"/>
          <p:nvPr/>
        </p:nvSpPr>
        <p:spPr>
          <a:xfrm>
            <a:off x="693900" y="414799"/>
            <a:ext cx="9618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dirty="0" err="1">
                <a:solidFill>
                  <a:srgbClr val="351C75"/>
                </a:solidFill>
                <a:latin typeface="Calibri"/>
                <a:ea typeface="Calibri"/>
                <a:cs typeface="Calibri"/>
                <a:sym typeface="Calibri"/>
              </a:rPr>
              <a:t>The</a:t>
            </a:r>
            <a:r>
              <a:rPr lang="es-419" sz="3600" b="1" dirty="0">
                <a:solidFill>
                  <a:srgbClr val="351C75"/>
                </a:solidFill>
                <a:latin typeface="Calibri"/>
                <a:ea typeface="Calibri"/>
                <a:cs typeface="Calibri"/>
                <a:sym typeface="Calibri"/>
              </a:rPr>
              <a:t> </a:t>
            </a:r>
            <a:r>
              <a:rPr lang="es-419" sz="3600" b="1" dirty="0" err="1">
                <a:solidFill>
                  <a:srgbClr val="351C75"/>
                </a:solidFill>
                <a:latin typeface="Calibri"/>
                <a:ea typeface="Calibri"/>
                <a:cs typeface="Calibri"/>
                <a:sym typeface="Calibri"/>
              </a:rPr>
              <a:t>book</a:t>
            </a:r>
            <a:r>
              <a:rPr lang="es-419" sz="3600" b="1" dirty="0">
                <a:solidFill>
                  <a:srgbClr val="351C75"/>
                </a:solidFill>
                <a:latin typeface="Calibri"/>
                <a:ea typeface="Calibri"/>
                <a:cs typeface="Calibri"/>
                <a:sym typeface="Calibri"/>
              </a:rPr>
              <a:t> </a:t>
            </a:r>
            <a:r>
              <a:rPr lang="es-419" sz="3600" b="1" dirty="0" err="1">
                <a:solidFill>
                  <a:srgbClr val="351C75"/>
                </a:solidFill>
                <a:latin typeface="Calibri"/>
                <a:ea typeface="Calibri"/>
                <a:cs typeface="Calibri"/>
                <a:sym typeface="Calibri"/>
              </a:rPr>
              <a:t>of</a:t>
            </a:r>
            <a:r>
              <a:rPr lang="es-419" sz="3600" b="1" dirty="0">
                <a:solidFill>
                  <a:srgbClr val="351C75"/>
                </a:solidFill>
                <a:latin typeface="Calibri"/>
                <a:ea typeface="Calibri"/>
                <a:cs typeface="Calibri"/>
                <a:sym typeface="Calibri"/>
              </a:rPr>
              <a:t> </a:t>
            </a:r>
            <a:r>
              <a:rPr lang="es-419" sz="3600" b="1" dirty="0" err="1">
                <a:solidFill>
                  <a:srgbClr val="351C75"/>
                </a:solidFill>
                <a:latin typeface="Calibri"/>
                <a:ea typeface="Calibri"/>
                <a:cs typeface="Calibri"/>
                <a:sym typeface="Calibri"/>
              </a:rPr>
              <a:t>Sand</a:t>
            </a:r>
            <a:endParaRPr sz="3600" b="1" i="0" u="none" strike="noStrike" cap="none" dirty="0">
              <a:solidFill>
                <a:srgbClr val="351C75"/>
              </a:solidFill>
              <a:latin typeface="Calibri"/>
              <a:ea typeface="Calibri"/>
              <a:cs typeface="Calibri"/>
              <a:sym typeface="Calibri"/>
            </a:endParaRPr>
          </a:p>
        </p:txBody>
      </p:sp>
      <p:sp>
        <p:nvSpPr>
          <p:cNvPr id="2" name="Google Shape;172;g24a318903b5_0_2">
            <a:extLst>
              <a:ext uri="{FF2B5EF4-FFF2-40B4-BE49-F238E27FC236}">
                <a16:creationId xmlns:a16="http://schemas.microsoft.com/office/drawing/2014/main" id="{5EC3C69D-BE69-DE6C-242C-7FAAB50E6949}"/>
              </a:ext>
            </a:extLst>
          </p:cNvPr>
          <p:cNvSpPr txBox="1"/>
          <p:nvPr/>
        </p:nvSpPr>
        <p:spPr>
          <a:xfrm>
            <a:off x="693900" y="1041358"/>
            <a:ext cx="96186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2400" dirty="0" err="1">
                <a:solidFill>
                  <a:schemeClr val="tx1"/>
                </a:solidFill>
                <a:latin typeface="Calibri"/>
                <a:ea typeface="Calibri"/>
                <a:cs typeface="Calibri"/>
                <a:sym typeface="Calibri"/>
              </a:rPr>
              <a:t>Let’s</a:t>
            </a:r>
            <a:r>
              <a:rPr lang="es-419" sz="2400" dirty="0">
                <a:solidFill>
                  <a:schemeClr val="tx1"/>
                </a:solidFill>
                <a:latin typeface="Calibri"/>
                <a:ea typeface="Calibri"/>
                <a:cs typeface="Calibri"/>
                <a:sym typeface="Calibri"/>
              </a:rPr>
              <a:t> </a:t>
            </a:r>
            <a:r>
              <a:rPr lang="es-419" sz="2400" dirty="0" err="1">
                <a:solidFill>
                  <a:schemeClr val="tx1"/>
                </a:solidFill>
                <a:latin typeface="Calibri"/>
                <a:ea typeface="Calibri"/>
                <a:cs typeface="Calibri"/>
                <a:sym typeface="Calibri"/>
              </a:rPr>
              <a:t>review</a:t>
            </a:r>
            <a:r>
              <a:rPr lang="es-419" sz="2400" dirty="0">
                <a:solidFill>
                  <a:schemeClr val="tx1"/>
                </a:solidFill>
                <a:latin typeface="Calibri"/>
                <a:ea typeface="Calibri"/>
                <a:cs typeface="Calibri"/>
                <a:sym typeface="Calibri"/>
              </a:rPr>
              <a:t> </a:t>
            </a:r>
            <a:r>
              <a:rPr lang="es-419" sz="2400" dirty="0" err="1">
                <a:solidFill>
                  <a:schemeClr val="tx1"/>
                </a:solidFill>
                <a:latin typeface="Calibri"/>
                <a:ea typeface="Calibri"/>
                <a:cs typeface="Calibri"/>
                <a:sym typeface="Calibri"/>
              </a:rPr>
              <a:t>the</a:t>
            </a:r>
            <a:r>
              <a:rPr lang="es-419" sz="2400" dirty="0">
                <a:solidFill>
                  <a:schemeClr val="tx1"/>
                </a:solidFill>
                <a:latin typeface="Calibri"/>
                <a:ea typeface="Calibri"/>
                <a:cs typeface="Calibri"/>
                <a:sym typeface="Calibri"/>
              </a:rPr>
              <a:t> video “</a:t>
            </a:r>
            <a:r>
              <a:rPr lang="es-419" sz="2400" dirty="0" err="1">
                <a:solidFill>
                  <a:schemeClr val="tx1"/>
                </a:solidFill>
                <a:latin typeface="Calibri"/>
                <a:ea typeface="Calibri"/>
                <a:cs typeface="Calibri"/>
                <a:sym typeface="Calibri"/>
              </a:rPr>
              <a:t>The</a:t>
            </a:r>
            <a:r>
              <a:rPr lang="es-419" sz="2400" dirty="0">
                <a:solidFill>
                  <a:schemeClr val="tx1"/>
                </a:solidFill>
                <a:latin typeface="Calibri"/>
                <a:ea typeface="Calibri"/>
                <a:cs typeface="Calibri"/>
                <a:sym typeface="Calibri"/>
              </a:rPr>
              <a:t> </a:t>
            </a:r>
            <a:r>
              <a:rPr lang="es-419" sz="2400" dirty="0" err="1">
                <a:solidFill>
                  <a:schemeClr val="tx1"/>
                </a:solidFill>
                <a:latin typeface="Calibri"/>
                <a:ea typeface="Calibri"/>
                <a:cs typeface="Calibri"/>
                <a:sym typeface="Calibri"/>
              </a:rPr>
              <a:t>book</a:t>
            </a:r>
            <a:r>
              <a:rPr lang="es-419" sz="2400" dirty="0">
                <a:solidFill>
                  <a:schemeClr val="tx1"/>
                </a:solidFill>
                <a:latin typeface="Calibri"/>
                <a:ea typeface="Calibri"/>
                <a:cs typeface="Calibri"/>
                <a:sym typeface="Calibri"/>
              </a:rPr>
              <a:t> </a:t>
            </a:r>
            <a:r>
              <a:rPr lang="es-419" sz="2400" dirty="0" err="1">
                <a:solidFill>
                  <a:schemeClr val="tx1"/>
                </a:solidFill>
                <a:latin typeface="Calibri"/>
                <a:ea typeface="Calibri"/>
                <a:cs typeface="Calibri"/>
                <a:sym typeface="Calibri"/>
              </a:rPr>
              <a:t>of</a:t>
            </a:r>
            <a:r>
              <a:rPr lang="es-419" sz="2400" dirty="0">
                <a:solidFill>
                  <a:schemeClr val="tx1"/>
                </a:solidFill>
                <a:latin typeface="Calibri"/>
                <a:ea typeface="Calibri"/>
                <a:cs typeface="Calibri"/>
                <a:sym typeface="Calibri"/>
              </a:rPr>
              <a:t> </a:t>
            </a:r>
            <a:r>
              <a:rPr lang="es-419" sz="2400" dirty="0" err="1">
                <a:solidFill>
                  <a:schemeClr val="tx1"/>
                </a:solidFill>
                <a:latin typeface="Calibri"/>
                <a:ea typeface="Calibri"/>
                <a:cs typeface="Calibri"/>
                <a:sym typeface="Calibri"/>
              </a:rPr>
              <a:t>Sand</a:t>
            </a:r>
            <a:r>
              <a:rPr lang="es-419" sz="2400" dirty="0">
                <a:solidFill>
                  <a:schemeClr val="tx1"/>
                </a:solidFill>
                <a:latin typeface="Calibri"/>
                <a:ea typeface="Calibri"/>
                <a:cs typeface="Calibri"/>
                <a:sym typeface="Calibri"/>
              </a:rPr>
              <a:t>”.</a:t>
            </a:r>
            <a:endParaRPr sz="2400" i="0" u="none" strike="noStrike" cap="none" dirty="0">
              <a:solidFill>
                <a:schemeClr val="tx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EE98027-8832-0DEA-0495-E81786301AC6}"/>
              </a:ext>
            </a:extLst>
          </p:cNvPr>
          <p:cNvPicPr>
            <a:picLocks noChangeAspect="1"/>
          </p:cNvPicPr>
          <p:nvPr/>
        </p:nvPicPr>
        <p:blipFill>
          <a:blip r:embed="rId3"/>
          <a:stretch>
            <a:fillRect/>
          </a:stretch>
        </p:blipFill>
        <p:spPr>
          <a:xfrm>
            <a:off x="2806991" y="1670508"/>
            <a:ext cx="6578018" cy="47885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4a318903b5_0_8"/>
          <p:cNvSpPr txBox="1"/>
          <p:nvPr/>
        </p:nvSpPr>
        <p:spPr>
          <a:xfrm>
            <a:off x="693900" y="767725"/>
            <a:ext cx="9618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dirty="0" err="1">
                <a:solidFill>
                  <a:srgbClr val="351C75"/>
                </a:solidFill>
                <a:latin typeface="Calibri"/>
                <a:ea typeface="Calibri"/>
                <a:cs typeface="Calibri"/>
                <a:sym typeface="Calibri"/>
              </a:rPr>
              <a:t>The</a:t>
            </a:r>
            <a:r>
              <a:rPr lang="es-419" sz="3600" b="1" dirty="0">
                <a:solidFill>
                  <a:srgbClr val="351C75"/>
                </a:solidFill>
                <a:latin typeface="Calibri"/>
                <a:ea typeface="Calibri"/>
                <a:cs typeface="Calibri"/>
                <a:sym typeface="Calibri"/>
              </a:rPr>
              <a:t> </a:t>
            </a:r>
            <a:r>
              <a:rPr lang="es-419" sz="3600" b="1" dirty="0" err="1">
                <a:solidFill>
                  <a:srgbClr val="351C75"/>
                </a:solidFill>
                <a:latin typeface="Calibri"/>
                <a:ea typeface="Calibri"/>
                <a:cs typeface="Calibri"/>
                <a:sym typeface="Calibri"/>
              </a:rPr>
              <a:t>book</a:t>
            </a:r>
            <a:r>
              <a:rPr lang="es-419" sz="3600" b="1" dirty="0">
                <a:solidFill>
                  <a:srgbClr val="351C75"/>
                </a:solidFill>
                <a:latin typeface="Calibri"/>
                <a:ea typeface="Calibri"/>
                <a:cs typeface="Calibri"/>
                <a:sym typeface="Calibri"/>
              </a:rPr>
              <a:t> </a:t>
            </a:r>
            <a:r>
              <a:rPr lang="es-419" sz="3600" b="1" dirty="0" err="1">
                <a:solidFill>
                  <a:srgbClr val="351C75"/>
                </a:solidFill>
                <a:latin typeface="Calibri"/>
                <a:ea typeface="Calibri"/>
                <a:cs typeface="Calibri"/>
                <a:sym typeface="Calibri"/>
              </a:rPr>
              <a:t>of</a:t>
            </a:r>
            <a:r>
              <a:rPr lang="es-419" sz="3600" b="1" dirty="0">
                <a:solidFill>
                  <a:srgbClr val="351C75"/>
                </a:solidFill>
                <a:latin typeface="Calibri"/>
                <a:ea typeface="Calibri"/>
                <a:cs typeface="Calibri"/>
                <a:sym typeface="Calibri"/>
              </a:rPr>
              <a:t> </a:t>
            </a:r>
            <a:r>
              <a:rPr lang="es-419" sz="3600" b="1" dirty="0" err="1">
                <a:solidFill>
                  <a:srgbClr val="351C75"/>
                </a:solidFill>
                <a:latin typeface="Calibri"/>
                <a:ea typeface="Calibri"/>
                <a:cs typeface="Calibri"/>
                <a:sym typeface="Calibri"/>
              </a:rPr>
              <a:t>Sand</a:t>
            </a:r>
            <a:endParaRPr sz="3600" b="1" i="0" u="none" strike="noStrike" cap="none" dirty="0">
              <a:solidFill>
                <a:srgbClr val="351C75"/>
              </a:solidFill>
              <a:latin typeface="Calibri"/>
              <a:ea typeface="Calibri"/>
              <a:cs typeface="Calibri"/>
              <a:sym typeface="Calibri"/>
            </a:endParaRPr>
          </a:p>
        </p:txBody>
      </p:sp>
      <p:pic>
        <p:nvPicPr>
          <p:cNvPr id="179" name="Google Shape;179;g24a318903b5_0_8"/>
          <p:cNvPicPr preferRelativeResize="0"/>
          <p:nvPr/>
        </p:nvPicPr>
        <p:blipFill>
          <a:blip r:embed="rId3">
            <a:alphaModFix/>
          </a:blip>
          <a:stretch>
            <a:fillRect/>
          </a:stretch>
        </p:blipFill>
        <p:spPr>
          <a:xfrm>
            <a:off x="6370400" y="1965411"/>
            <a:ext cx="5251875" cy="2782825"/>
          </a:xfrm>
          <a:prstGeom prst="rect">
            <a:avLst/>
          </a:prstGeom>
          <a:noFill/>
          <a:ln>
            <a:noFill/>
          </a:ln>
        </p:spPr>
      </p:pic>
      <p:sp>
        <p:nvSpPr>
          <p:cNvPr id="180" name="Google Shape;180;g24a318903b5_0_8"/>
          <p:cNvSpPr txBox="1"/>
          <p:nvPr/>
        </p:nvSpPr>
        <p:spPr>
          <a:xfrm>
            <a:off x="795625" y="1833350"/>
            <a:ext cx="5313900" cy="3046948"/>
          </a:xfrm>
          <a:prstGeom prst="rect">
            <a:avLst/>
          </a:prstGeom>
          <a:solidFill>
            <a:srgbClr val="F3F3F3"/>
          </a:solidFill>
          <a:ln>
            <a:noFill/>
          </a:ln>
        </p:spPr>
        <p:txBody>
          <a:bodyPr spcFirstLastPara="1" wrap="square" lIns="91425" tIns="45700" rIns="91425" bIns="45700" anchor="t" anchorCtr="0">
            <a:spAutoFit/>
          </a:bodyPr>
          <a:lstStyle/>
          <a:p>
            <a:pPr marL="457200" lvl="0" indent="-393700" algn="just" rtl="0">
              <a:spcBef>
                <a:spcPts val="0"/>
              </a:spcBef>
              <a:spcAft>
                <a:spcPts val="0"/>
              </a:spcAft>
              <a:buClr>
                <a:schemeClr val="dk1"/>
              </a:buClr>
              <a:buSzPts val="2600"/>
              <a:buFont typeface="Calibri"/>
              <a:buAutoNum type="arabicPeriod"/>
            </a:pPr>
            <a:r>
              <a:rPr lang="es-419" sz="2400" dirty="0" err="1">
                <a:solidFill>
                  <a:schemeClr val="dk1"/>
                </a:solidFill>
                <a:latin typeface="Calibri"/>
                <a:ea typeface="Calibri"/>
                <a:cs typeface="Calibri"/>
                <a:sym typeface="Calibri"/>
              </a:rPr>
              <a:t>What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is</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history</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book</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of</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Sand</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about</a:t>
            </a:r>
            <a:r>
              <a:rPr lang="es-419" sz="2400" dirty="0">
                <a:solidFill>
                  <a:schemeClr val="dk1"/>
                </a:solidFill>
                <a:latin typeface="Calibri"/>
                <a:ea typeface="Calibri"/>
                <a:cs typeface="Calibri"/>
                <a:sym typeface="Calibri"/>
              </a:rPr>
              <a:t>?</a:t>
            </a:r>
          </a:p>
          <a:p>
            <a:pPr marL="457200" lvl="0" indent="-393700" algn="just" rtl="0">
              <a:spcBef>
                <a:spcPts val="0"/>
              </a:spcBef>
              <a:spcAft>
                <a:spcPts val="0"/>
              </a:spcAft>
              <a:buClr>
                <a:schemeClr val="dk1"/>
              </a:buClr>
              <a:buSzPts val="2600"/>
              <a:buFont typeface="Calibri"/>
              <a:buAutoNum type="arabicPeriod"/>
            </a:pPr>
            <a:endParaRPr lang="es-419" sz="2400" dirty="0">
              <a:solidFill>
                <a:schemeClr val="dk1"/>
              </a:solidFill>
              <a:latin typeface="Calibri"/>
              <a:ea typeface="Calibri"/>
              <a:cs typeface="Calibri"/>
              <a:sym typeface="Calibri"/>
            </a:endParaRPr>
          </a:p>
          <a:p>
            <a:pPr marL="457200" lvl="0" indent="-393700" algn="just" rtl="0">
              <a:spcBef>
                <a:spcPts val="0"/>
              </a:spcBef>
              <a:spcAft>
                <a:spcPts val="0"/>
              </a:spcAft>
              <a:buClr>
                <a:schemeClr val="dk1"/>
              </a:buClr>
              <a:buSzPts val="2600"/>
              <a:buFont typeface="Calibri"/>
              <a:buAutoNum type="arabicPeriod"/>
            </a:pPr>
            <a:r>
              <a:rPr lang="es-419" sz="2400" dirty="0" err="1">
                <a:solidFill>
                  <a:schemeClr val="dk1"/>
                </a:solidFill>
                <a:latin typeface="Calibri"/>
                <a:ea typeface="Calibri"/>
                <a:cs typeface="Calibri"/>
                <a:sym typeface="Calibri"/>
              </a:rPr>
              <a:t>What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is</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dilemma</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facing</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protagonist</a:t>
            </a:r>
            <a:r>
              <a:rPr lang="es-419" sz="2400" dirty="0">
                <a:solidFill>
                  <a:schemeClr val="dk1"/>
                </a:solidFill>
                <a:latin typeface="Calibri"/>
                <a:ea typeface="Calibri"/>
                <a:cs typeface="Calibri"/>
                <a:sym typeface="Calibri"/>
              </a:rPr>
              <a:t>?</a:t>
            </a:r>
          </a:p>
          <a:p>
            <a:pPr marL="457200" lvl="0" indent="-393700" algn="just" rtl="0">
              <a:spcBef>
                <a:spcPts val="0"/>
              </a:spcBef>
              <a:spcAft>
                <a:spcPts val="0"/>
              </a:spcAft>
              <a:buClr>
                <a:schemeClr val="dk1"/>
              </a:buClr>
              <a:buSzPts val="2600"/>
              <a:buFont typeface="Calibri"/>
              <a:buAutoNum type="arabicPeriod"/>
            </a:pPr>
            <a:endParaRPr lang="es-419" sz="2400" dirty="0">
              <a:solidFill>
                <a:schemeClr val="dk1"/>
              </a:solidFill>
              <a:latin typeface="Calibri"/>
              <a:ea typeface="Calibri"/>
              <a:cs typeface="Calibri"/>
              <a:sym typeface="Calibri"/>
            </a:endParaRPr>
          </a:p>
          <a:p>
            <a:pPr marL="457200" lvl="0" indent="-393700" algn="just" rtl="0">
              <a:spcBef>
                <a:spcPts val="0"/>
              </a:spcBef>
              <a:spcAft>
                <a:spcPts val="0"/>
              </a:spcAft>
              <a:buClr>
                <a:schemeClr val="dk1"/>
              </a:buClr>
              <a:buSzPts val="2600"/>
              <a:buFont typeface="Calibri"/>
              <a:buAutoNum type="arabicPeriod"/>
            </a:pPr>
            <a:r>
              <a:rPr lang="es-419" sz="2400" dirty="0" err="1">
                <a:solidFill>
                  <a:schemeClr val="dk1"/>
                </a:solidFill>
                <a:latin typeface="Calibri"/>
                <a:ea typeface="Calibri"/>
                <a:cs typeface="Calibri"/>
                <a:sym typeface="Calibri"/>
              </a:rPr>
              <a:t>Why</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can’t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protagonist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reach</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book’s</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first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or</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last</a:t>
            </a:r>
            <a:r>
              <a:rPr lang="es-419" sz="2400" dirty="0">
                <a:solidFill>
                  <a:schemeClr val="dk1"/>
                </a:solidFill>
                <a:latin typeface="Calibri"/>
                <a:ea typeface="Calibri"/>
                <a:cs typeface="Calibri"/>
                <a:sym typeface="Calibri"/>
              </a:rPr>
              <a:t> page?</a:t>
            </a:r>
            <a:endParaRPr sz="24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cc9bfb2bd8_0_51"/>
          <p:cNvSpPr txBox="1"/>
          <p:nvPr/>
        </p:nvSpPr>
        <p:spPr>
          <a:xfrm>
            <a:off x="693900" y="625600"/>
            <a:ext cx="9618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dirty="0" err="1">
                <a:solidFill>
                  <a:srgbClr val="351C75"/>
                </a:solidFill>
                <a:latin typeface="Calibri"/>
                <a:ea typeface="Calibri"/>
                <a:cs typeface="Calibri"/>
                <a:sym typeface="Calibri"/>
              </a:rPr>
              <a:t>Some</a:t>
            </a:r>
            <a:r>
              <a:rPr lang="es-419" sz="3600" b="1" dirty="0">
                <a:solidFill>
                  <a:srgbClr val="351C75"/>
                </a:solidFill>
                <a:latin typeface="Calibri"/>
                <a:ea typeface="Calibri"/>
                <a:cs typeface="Calibri"/>
                <a:sym typeface="Calibri"/>
              </a:rPr>
              <a:t> </a:t>
            </a:r>
            <a:r>
              <a:rPr lang="es-419" sz="3600" b="1" dirty="0" err="1">
                <a:solidFill>
                  <a:srgbClr val="351C75"/>
                </a:solidFill>
                <a:latin typeface="Calibri"/>
                <a:ea typeface="Calibri"/>
                <a:cs typeface="Calibri"/>
                <a:sym typeface="Calibri"/>
              </a:rPr>
              <a:t>reflections</a:t>
            </a:r>
            <a:endParaRPr sz="3600" b="1" i="0" u="none" strike="noStrike" cap="none" dirty="0">
              <a:solidFill>
                <a:srgbClr val="351C75"/>
              </a:solidFill>
              <a:latin typeface="Calibri"/>
              <a:ea typeface="Calibri"/>
              <a:cs typeface="Calibri"/>
              <a:sym typeface="Calibri"/>
            </a:endParaRPr>
          </a:p>
        </p:txBody>
      </p:sp>
      <p:pic>
        <p:nvPicPr>
          <p:cNvPr id="186" name="Google Shape;186;g1cc9bfb2bd8_0_51"/>
          <p:cNvPicPr preferRelativeResize="0"/>
          <p:nvPr/>
        </p:nvPicPr>
        <p:blipFill>
          <a:blip r:embed="rId3">
            <a:alphaModFix/>
          </a:blip>
          <a:stretch>
            <a:fillRect/>
          </a:stretch>
        </p:blipFill>
        <p:spPr>
          <a:xfrm>
            <a:off x="7467725" y="2653175"/>
            <a:ext cx="4322999" cy="2621450"/>
          </a:xfrm>
          <a:prstGeom prst="rect">
            <a:avLst/>
          </a:prstGeom>
          <a:noFill/>
          <a:ln>
            <a:noFill/>
          </a:ln>
        </p:spPr>
      </p:pic>
      <p:sp>
        <p:nvSpPr>
          <p:cNvPr id="187" name="Google Shape;187;g1cc9bfb2bd8_0_51"/>
          <p:cNvSpPr txBox="1"/>
          <p:nvPr/>
        </p:nvSpPr>
        <p:spPr>
          <a:xfrm>
            <a:off x="553525" y="1703750"/>
            <a:ext cx="6565200" cy="4616618"/>
          </a:xfrm>
          <a:prstGeom prst="rect">
            <a:avLst/>
          </a:prstGeom>
          <a:noFill/>
          <a:ln>
            <a:noFill/>
          </a:ln>
        </p:spPr>
        <p:txBody>
          <a:bodyPr spcFirstLastPara="1" wrap="square" lIns="91425" tIns="91425" rIns="91425" bIns="91425" anchor="t" anchorCtr="0">
            <a:spAutoFit/>
          </a:bodyPr>
          <a:lstStyle/>
          <a:p>
            <a:pPr marL="457200" lvl="0" indent="-381000" algn="just" rtl="0">
              <a:spcBef>
                <a:spcPts val="0"/>
              </a:spcBef>
              <a:spcAft>
                <a:spcPts val="0"/>
              </a:spcAft>
              <a:buClr>
                <a:schemeClr val="dk1"/>
              </a:buClr>
              <a:buSzPts val="2400"/>
              <a:buFont typeface="Calibri"/>
              <a:buChar char="●"/>
            </a:pPr>
            <a:r>
              <a:rPr lang="es-419" sz="2400" dirty="0" err="1">
                <a:solidFill>
                  <a:schemeClr val="dk1"/>
                </a:solidFill>
                <a:latin typeface="Calibri"/>
                <a:ea typeface="Calibri"/>
                <a:cs typeface="Calibri"/>
                <a:sym typeface="Calibri"/>
              </a:rPr>
              <a:t>It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is</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impossible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to</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reach</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first</a:t>
            </a:r>
            <a:r>
              <a:rPr lang="es-419" sz="2400" dirty="0">
                <a:solidFill>
                  <a:schemeClr val="dk1"/>
                </a:solidFill>
                <a:latin typeface="Calibri"/>
                <a:ea typeface="Calibri"/>
                <a:cs typeface="Calibri"/>
                <a:sym typeface="Calibri"/>
              </a:rPr>
              <a:t> page </a:t>
            </a:r>
            <a:r>
              <a:rPr lang="es-419" sz="2400" dirty="0" err="1">
                <a:solidFill>
                  <a:schemeClr val="dk1"/>
                </a:solidFill>
                <a:latin typeface="Calibri"/>
                <a:ea typeface="Calibri"/>
                <a:cs typeface="Calibri"/>
                <a:sym typeface="Calibri"/>
              </a:rPr>
              <a:t>of</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book</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because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every</a:t>
            </a:r>
            <a:r>
              <a:rPr lang="es-419" sz="2400" dirty="0">
                <a:solidFill>
                  <a:schemeClr val="dk1"/>
                </a:solidFill>
                <a:latin typeface="Calibri"/>
                <a:ea typeface="Calibri"/>
                <a:cs typeface="Calibri"/>
                <a:sym typeface="Calibri"/>
              </a:rPr>
              <a:t> time </a:t>
            </a:r>
            <a:r>
              <a:rPr lang="es-419" sz="2400" dirty="0" err="1">
                <a:solidFill>
                  <a:schemeClr val="dk1"/>
                </a:solidFill>
                <a:latin typeface="Calibri"/>
                <a:ea typeface="Calibri"/>
                <a:cs typeface="Calibri"/>
                <a:sym typeface="Calibri"/>
              </a:rPr>
              <a:t>one</a:t>
            </a:r>
            <a:r>
              <a:rPr lang="es-419" sz="2400" dirty="0">
                <a:solidFill>
                  <a:schemeClr val="dk1"/>
                </a:solidFill>
                <a:latin typeface="Calibri"/>
                <a:ea typeface="Calibri"/>
                <a:cs typeface="Calibri"/>
                <a:sym typeface="Calibri"/>
              </a:rPr>
              <a:t> tries </a:t>
            </a:r>
            <a:r>
              <a:rPr lang="es-419" sz="2400" dirty="0" err="1">
                <a:solidFill>
                  <a:schemeClr val="dk1"/>
                </a:solidFill>
                <a:latin typeface="Calibri"/>
                <a:ea typeface="Calibri"/>
                <a:cs typeface="Calibri"/>
                <a:sym typeface="Calibri"/>
              </a:rPr>
              <a:t>to</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approach</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it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several</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pages</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appear</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same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thing</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happens</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when</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one</a:t>
            </a:r>
            <a:r>
              <a:rPr lang="es-419" sz="2400" dirty="0">
                <a:solidFill>
                  <a:schemeClr val="dk1"/>
                </a:solidFill>
                <a:latin typeface="Calibri"/>
                <a:ea typeface="Calibri"/>
                <a:cs typeface="Calibri"/>
                <a:sym typeface="Calibri"/>
              </a:rPr>
              <a:t> tries </a:t>
            </a:r>
            <a:r>
              <a:rPr lang="es-419" sz="2400" dirty="0" err="1">
                <a:solidFill>
                  <a:schemeClr val="dk1"/>
                </a:solidFill>
                <a:latin typeface="Calibri"/>
                <a:ea typeface="Calibri"/>
                <a:cs typeface="Calibri"/>
                <a:sym typeface="Calibri"/>
              </a:rPr>
              <a:t>to</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get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to</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last</a:t>
            </a:r>
            <a:r>
              <a:rPr lang="es-419" sz="2400" dirty="0">
                <a:solidFill>
                  <a:schemeClr val="dk1"/>
                </a:solidFill>
                <a:latin typeface="Calibri"/>
                <a:ea typeface="Calibri"/>
                <a:cs typeface="Calibri"/>
                <a:sym typeface="Calibri"/>
              </a:rPr>
              <a:t> page.</a:t>
            </a:r>
            <a:endParaRPr sz="2400" dirty="0">
              <a:solidFill>
                <a:schemeClr val="dk1"/>
              </a:solidFill>
              <a:latin typeface="Calibri"/>
              <a:ea typeface="Calibri"/>
              <a:cs typeface="Calibri"/>
              <a:sym typeface="Calibri"/>
            </a:endParaRPr>
          </a:p>
          <a:p>
            <a:pPr marL="457200" lvl="0" indent="0" algn="just" rtl="0">
              <a:spcBef>
                <a:spcPts val="0"/>
              </a:spcBef>
              <a:spcAft>
                <a:spcPts val="0"/>
              </a:spcAft>
              <a:buNone/>
            </a:pPr>
            <a:endParaRPr sz="2400" dirty="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protagonist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cannot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convince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himself</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of</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impossibility</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of</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reaching</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first</a:t>
            </a:r>
            <a:r>
              <a:rPr lang="es-MX" sz="2400" dirty="0">
                <a:solidFill>
                  <a:schemeClr val="dk1"/>
                </a:solidFill>
                <a:latin typeface="Calibri"/>
                <a:ea typeface="Calibri"/>
                <a:cs typeface="Calibri"/>
                <a:sym typeface="Calibri"/>
              </a:rPr>
              <a:t> and </a:t>
            </a:r>
            <a:r>
              <a:rPr lang="es-MX" sz="2400" dirty="0" err="1">
                <a:solidFill>
                  <a:schemeClr val="dk1"/>
                </a:solidFill>
                <a:latin typeface="Calibri"/>
                <a:ea typeface="Calibri"/>
                <a:cs typeface="Calibri"/>
                <a:sym typeface="Calibri"/>
              </a:rPr>
              <a:t>last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pages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However</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seller</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claims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that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it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can’t</a:t>
            </a:r>
            <a:r>
              <a:rPr lang="es-MX" sz="2400" dirty="0">
                <a:solidFill>
                  <a:schemeClr val="dk1"/>
                </a:solidFill>
                <a:latin typeface="Calibri"/>
                <a:ea typeface="Calibri"/>
                <a:cs typeface="Calibri"/>
                <a:sym typeface="Calibri"/>
              </a:rPr>
              <a:t> be, </a:t>
            </a:r>
            <a:r>
              <a:rPr lang="es-MX" sz="2400" dirty="0" err="1">
                <a:solidFill>
                  <a:schemeClr val="dk1"/>
                </a:solidFill>
                <a:latin typeface="Calibri"/>
                <a:ea typeface="Calibri"/>
                <a:cs typeface="Calibri"/>
                <a:sym typeface="Calibri"/>
              </a:rPr>
              <a:t>but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it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is</a:t>
            </a:r>
            <a:r>
              <a:rPr lang="es-MX"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457200" lvl="0" indent="0" algn="just" rtl="0">
              <a:spcBef>
                <a:spcPts val="0"/>
              </a:spcBef>
              <a:spcAft>
                <a:spcPts val="0"/>
              </a:spcAft>
              <a:buNone/>
            </a:pPr>
            <a:endParaRPr sz="2400" dirty="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419" sz="2400" dirty="0" err="1">
                <a:solidFill>
                  <a:schemeClr val="dk1"/>
                </a:solidFill>
                <a:latin typeface="Calibri"/>
                <a:ea typeface="Calibri"/>
                <a:cs typeface="Calibri"/>
                <a:sym typeface="Calibri"/>
              </a:rPr>
              <a:t>The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seller</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assures</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that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book</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is</a:t>
            </a:r>
            <a:r>
              <a:rPr lang="es-419" sz="2400" dirty="0">
                <a:solidFill>
                  <a:schemeClr val="dk1"/>
                </a:solidFill>
                <a:latin typeface="Calibri"/>
                <a:ea typeface="Calibri"/>
                <a:cs typeface="Calibri"/>
                <a:sym typeface="Calibri"/>
              </a:rPr>
              <a:t> infinite and </a:t>
            </a:r>
            <a:r>
              <a:rPr lang="es-419" sz="2400" dirty="0" err="1">
                <a:solidFill>
                  <a:schemeClr val="dk1"/>
                </a:solidFill>
                <a:latin typeface="Calibri"/>
                <a:ea typeface="Calibri"/>
                <a:cs typeface="Calibri"/>
                <a:sym typeface="Calibri"/>
              </a:rPr>
              <a:t>that</a:t>
            </a:r>
            <a:r>
              <a:rPr lang="es-419" sz="2400" dirty="0">
                <a:solidFill>
                  <a:schemeClr val="dk1"/>
                </a:solidFill>
                <a:latin typeface="Calibri"/>
                <a:ea typeface="Calibri"/>
                <a:cs typeface="Calibri"/>
                <a:sym typeface="Calibri"/>
              </a:rPr>
              <a:t> no page </a:t>
            </a:r>
            <a:r>
              <a:rPr lang="es-419" sz="2400" dirty="0" err="1">
                <a:solidFill>
                  <a:schemeClr val="dk1"/>
                </a:solidFill>
                <a:latin typeface="Calibri"/>
                <a:ea typeface="Calibri"/>
                <a:cs typeface="Calibri"/>
                <a:sym typeface="Calibri"/>
              </a:rPr>
              <a:t>is</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first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or</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the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last</a:t>
            </a:r>
            <a:r>
              <a:rPr lang="es-419" sz="2400" dirty="0">
                <a:solidFill>
                  <a:schemeClr val="dk1"/>
                </a:solidFill>
                <a:latin typeface="Calibri"/>
                <a:ea typeface="Calibri"/>
                <a:cs typeface="Calibri"/>
                <a:sym typeface="Calibri"/>
              </a:rPr>
              <a:t>.</a:t>
            </a:r>
            <a:endParaRPr sz="2400"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4cb550714c_0_0"/>
          <p:cNvSpPr txBox="1"/>
          <p:nvPr/>
        </p:nvSpPr>
        <p:spPr>
          <a:xfrm>
            <a:off x="608002" y="3089314"/>
            <a:ext cx="96186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200" b="1" dirty="0" err="1">
                <a:solidFill>
                  <a:srgbClr val="351C75"/>
                </a:solidFill>
                <a:latin typeface="Calibri"/>
                <a:ea typeface="Calibri"/>
                <a:cs typeface="Calibri"/>
                <a:sym typeface="Calibri"/>
              </a:rPr>
              <a:t>Activity</a:t>
            </a:r>
            <a:r>
              <a:rPr lang="es-419" sz="3200" b="1" dirty="0">
                <a:solidFill>
                  <a:srgbClr val="351C75"/>
                </a:solidFill>
                <a:latin typeface="Calibri"/>
                <a:ea typeface="Calibri"/>
                <a:cs typeface="Calibri"/>
                <a:sym typeface="Calibri"/>
              </a:rPr>
              <a:t> 1</a:t>
            </a:r>
            <a:endParaRPr sz="3200" b="1" i="0" u="none" strike="noStrike" cap="none" dirty="0">
              <a:solidFill>
                <a:srgbClr val="351C75"/>
              </a:solidFill>
              <a:latin typeface="Calibri"/>
              <a:ea typeface="Calibri"/>
              <a:cs typeface="Calibri"/>
              <a:sym typeface="Calibri"/>
            </a:endParaRPr>
          </a:p>
        </p:txBody>
      </p:sp>
      <p:sp>
        <p:nvSpPr>
          <p:cNvPr id="193" name="Google Shape;193;g24cb550714c_0_0"/>
          <p:cNvSpPr txBox="1"/>
          <p:nvPr/>
        </p:nvSpPr>
        <p:spPr>
          <a:xfrm>
            <a:off x="692400" y="3768686"/>
            <a:ext cx="10807200" cy="2677616"/>
          </a:xfrm>
          <a:prstGeom prst="rect">
            <a:avLst/>
          </a:prstGeom>
          <a:solidFill>
            <a:srgbClr val="F3F3F3"/>
          </a:solid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MX" sz="2400" dirty="0" err="1">
                <a:solidFill>
                  <a:schemeClr val="dk1"/>
                </a:solidFill>
                <a:latin typeface="Calibri"/>
                <a:ea typeface="Calibri"/>
                <a:cs typeface="Calibri"/>
                <a:sym typeface="Calibri"/>
              </a:rPr>
              <a:t>Let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us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consider</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sheets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of</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a:t>
            </a:r>
            <a:r>
              <a:rPr lang="es-MX" sz="2400" dirty="0">
                <a:solidFill>
                  <a:schemeClr val="dk1"/>
                </a:solidFill>
                <a:latin typeface="Calibri"/>
                <a:ea typeface="Calibri"/>
                <a:cs typeface="Calibri"/>
                <a:sym typeface="Calibri"/>
              </a:rPr>
              <a:t> Book </a:t>
            </a:r>
            <a:r>
              <a:rPr lang="es-MX" sz="2400" dirty="0" err="1">
                <a:solidFill>
                  <a:schemeClr val="dk1"/>
                </a:solidFill>
                <a:latin typeface="Calibri"/>
                <a:ea typeface="Calibri"/>
                <a:cs typeface="Calibri"/>
                <a:sym typeface="Calibri"/>
              </a:rPr>
              <a:t>of</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Sand</a:t>
            </a:r>
            <a:r>
              <a:rPr lang="es-MX" sz="2400" dirty="0">
                <a:solidFill>
                  <a:schemeClr val="dk1"/>
                </a:solidFill>
                <a:latin typeface="Calibri"/>
                <a:ea typeface="Calibri"/>
                <a:cs typeface="Calibri"/>
                <a:sym typeface="Calibri"/>
              </a:rPr>
              <a:t> as </a:t>
            </a:r>
            <a:r>
              <a:rPr lang="es-MX" sz="2400" dirty="0" err="1">
                <a:solidFill>
                  <a:schemeClr val="dk1"/>
                </a:solidFill>
                <a:latin typeface="Calibri"/>
                <a:ea typeface="Calibri"/>
                <a:cs typeface="Calibri"/>
                <a:sym typeface="Calibri"/>
              </a:rPr>
              <a:t>if</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they</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were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numbers</a:t>
            </a:r>
            <a:r>
              <a:rPr lang="es-MX" sz="2400" dirty="0">
                <a:solidFill>
                  <a:schemeClr val="dk1"/>
                </a:solidFill>
                <a:latin typeface="Calibri"/>
                <a:ea typeface="Calibri"/>
                <a:cs typeface="Calibri"/>
                <a:sym typeface="Calibri"/>
              </a:rPr>
              <a:t> so </a:t>
            </a:r>
            <a:r>
              <a:rPr lang="es-MX" sz="2400" dirty="0" err="1">
                <a:solidFill>
                  <a:schemeClr val="dk1"/>
                </a:solidFill>
                <a:latin typeface="Calibri"/>
                <a:ea typeface="Calibri"/>
                <a:cs typeface="Calibri"/>
                <a:sym typeface="Calibri"/>
              </a:rPr>
              <a:t>that</a:t>
            </a:r>
            <a:r>
              <a:rPr lang="es-MX" sz="2400" dirty="0">
                <a:solidFill>
                  <a:schemeClr val="dk1"/>
                </a:solidFill>
                <a:latin typeface="Calibri"/>
                <a:ea typeface="Calibri"/>
                <a:cs typeface="Calibri"/>
                <a:sym typeface="Calibri"/>
              </a:rPr>
              <a:t>:</a:t>
            </a:r>
          </a:p>
          <a:p>
            <a:pPr marL="0" lvl="0" indent="0" algn="l" rtl="0">
              <a:spcBef>
                <a:spcPts val="0"/>
              </a:spcBef>
              <a:spcAft>
                <a:spcPts val="0"/>
              </a:spcAft>
              <a:buNone/>
            </a:pPr>
            <a:endParaRPr sz="2400" dirty="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s-419" sz="2400" dirty="0" err="1">
                <a:solidFill>
                  <a:schemeClr val="dk1"/>
                </a:solidFill>
                <a:latin typeface="Calibri"/>
                <a:ea typeface="Calibri"/>
                <a:cs typeface="Calibri"/>
                <a:sym typeface="Calibri"/>
              </a:rPr>
              <a:t>Each</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sheet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correspond</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to</a:t>
            </a:r>
            <a:r>
              <a:rPr lang="es-419" sz="2400" dirty="0">
                <a:solidFill>
                  <a:schemeClr val="dk1"/>
                </a:solidFill>
                <a:latin typeface="Calibri"/>
                <a:ea typeface="Calibri"/>
                <a:cs typeface="Calibri"/>
                <a:sym typeface="Calibri"/>
              </a:rPr>
              <a:t> a </a:t>
            </a:r>
            <a:r>
              <a:rPr lang="es-419" sz="2400" dirty="0" err="1">
                <a:solidFill>
                  <a:schemeClr val="dk1"/>
                </a:solidFill>
                <a:latin typeface="Calibri"/>
                <a:ea typeface="Calibri"/>
                <a:cs typeface="Calibri"/>
                <a:sym typeface="Calibri"/>
              </a:rPr>
              <a:t>different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number</a:t>
            </a:r>
            <a:r>
              <a:rPr lang="es-419" sz="2400" dirty="0">
                <a:solidFill>
                  <a:schemeClr val="dk1"/>
                </a:solidFill>
                <a:latin typeface="Calibri"/>
                <a:ea typeface="Calibri"/>
                <a:cs typeface="Calibri"/>
                <a:sym typeface="Calibri"/>
              </a:rPr>
              <a:t>.</a:t>
            </a:r>
          </a:p>
          <a:p>
            <a:pPr marL="457200" lvl="0" indent="-381000" algn="l" rtl="0">
              <a:spcBef>
                <a:spcPts val="0"/>
              </a:spcBef>
              <a:spcAft>
                <a:spcPts val="0"/>
              </a:spcAft>
              <a:buClr>
                <a:schemeClr val="dk1"/>
              </a:buClr>
              <a:buSzPts val="2400"/>
              <a:buFont typeface="Calibri"/>
              <a:buChar char="●"/>
            </a:pPr>
            <a:endParaRPr sz="2400" dirty="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s-MX" sz="2400" dirty="0" err="1">
                <a:solidFill>
                  <a:schemeClr val="dk1"/>
                </a:solidFill>
                <a:latin typeface="Calibri"/>
                <a:ea typeface="Calibri"/>
                <a:cs typeface="Calibri"/>
                <a:sym typeface="Calibri"/>
              </a:rPr>
              <a:t>If</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one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sheet</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is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before</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another</a:t>
            </a:r>
            <a:r>
              <a:rPr lang="es-MX" sz="2400" dirty="0">
                <a:solidFill>
                  <a:schemeClr val="dk1"/>
                </a:solidFill>
                <a:latin typeface="Calibri"/>
                <a:ea typeface="Calibri"/>
                <a:cs typeface="Calibri"/>
                <a:sym typeface="Calibri"/>
              </a:rPr>
              <a:t>, a </a:t>
            </a:r>
            <a:r>
              <a:rPr lang="es-MX" sz="2400" dirty="0" err="1">
                <a:solidFill>
                  <a:schemeClr val="dk1"/>
                </a:solidFill>
                <a:latin typeface="Calibri"/>
                <a:ea typeface="Calibri"/>
                <a:cs typeface="Calibri"/>
                <a:sym typeface="Calibri"/>
              </a:rPr>
              <a:t>smaller</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number</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corresponds</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to</a:t>
            </a:r>
            <a:r>
              <a:rPr lang="es-MX" sz="2400" dirty="0">
                <a:solidFill>
                  <a:schemeClr val="dk1"/>
                </a:solidFill>
                <a:latin typeface="Calibri"/>
                <a:ea typeface="Calibri"/>
                <a:cs typeface="Calibri"/>
                <a:sym typeface="Calibri"/>
              </a:rPr>
              <a:t> </a:t>
            </a:r>
            <a:r>
              <a:rPr lang="es-MX" sz="2400" dirty="0" err="1">
                <a:solidFill>
                  <a:schemeClr val="dk1"/>
                </a:solidFill>
                <a:latin typeface="Calibri"/>
                <a:ea typeface="Calibri"/>
                <a:cs typeface="Calibri"/>
                <a:sym typeface="Calibri"/>
              </a:rPr>
              <a:t>it</a:t>
            </a:r>
            <a:r>
              <a:rPr lang="es-MX"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lvl="0" indent="0" algn="just" rtl="0">
              <a:spcBef>
                <a:spcPts val="0"/>
              </a:spcBef>
              <a:spcAft>
                <a:spcPts val="0"/>
              </a:spcAft>
              <a:buNone/>
            </a:pPr>
            <a:endParaRPr lang="es-MX" sz="2400" dirty="0">
              <a:solidFill>
                <a:schemeClr val="dk1"/>
              </a:solidFill>
              <a:latin typeface="Calibri"/>
              <a:ea typeface="Calibri"/>
              <a:cs typeface="Calibri"/>
              <a:sym typeface="Calibri"/>
            </a:endParaRPr>
          </a:p>
          <a:p>
            <a:pPr marL="0" lvl="0" indent="0" algn="just" rtl="0">
              <a:spcBef>
                <a:spcPts val="0"/>
              </a:spcBef>
              <a:spcAft>
                <a:spcPts val="0"/>
              </a:spcAft>
              <a:buNone/>
            </a:pPr>
            <a:r>
              <a:rPr lang="es-CL" sz="2400" dirty="0" err="1">
                <a:solidFill>
                  <a:schemeClr val="dk1"/>
                </a:solidFill>
                <a:latin typeface="Calibri"/>
                <a:ea typeface="Calibri"/>
                <a:cs typeface="Calibri"/>
                <a:sym typeface="Calibri"/>
              </a:rPr>
              <a:t>Is</a:t>
            </a:r>
            <a:r>
              <a:rPr lang="es-CL" sz="2400" dirty="0">
                <a:solidFill>
                  <a:schemeClr val="dk1"/>
                </a:solidFill>
                <a:latin typeface="Calibri"/>
                <a:ea typeface="Calibri"/>
                <a:cs typeface="Calibri"/>
                <a:sym typeface="Calibri"/>
              </a:rPr>
              <a:t> </a:t>
            </a:r>
            <a:r>
              <a:rPr lang="es-CL" sz="2400" dirty="0" err="1">
                <a:solidFill>
                  <a:schemeClr val="dk1"/>
                </a:solidFill>
                <a:latin typeface="Calibri"/>
                <a:ea typeface="Calibri"/>
                <a:cs typeface="Calibri"/>
                <a:sym typeface="Calibri"/>
              </a:rPr>
              <a:t>it</a:t>
            </a:r>
            <a:r>
              <a:rPr lang="es-CL" sz="2400" dirty="0">
                <a:solidFill>
                  <a:schemeClr val="dk1"/>
                </a:solidFill>
                <a:latin typeface="Calibri"/>
                <a:ea typeface="Calibri"/>
                <a:cs typeface="Calibri"/>
                <a:sym typeface="Calibri"/>
              </a:rPr>
              <a:t> </a:t>
            </a:r>
            <a:r>
              <a:rPr lang="es-CL" sz="2400" dirty="0" err="1">
                <a:solidFill>
                  <a:schemeClr val="dk1"/>
                </a:solidFill>
                <a:latin typeface="Calibri"/>
                <a:ea typeface="Calibri"/>
                <a:cs typeface="Calibri"/>
                <a:sym typeface="Calibri"/>
              </a:rPr>
              <a:t>possible</a:t>
            </a:r>
            <a:r>
              <a:rPr lang="es-CL" sz="2400" dirty="0">
                <a:solidFill>
                  <a:schemeClr val="dk1"/>
                </a:solidFill>
                <a:latin typeface="Calibri"/>
                <a:ea typeface="Calibri"/>
                <a:cs typeface="Calibri"/>
                <a:sym typeface="Calibri"/>
              </a:rPr>
              <a:t> </a:t>
            </a:r>
            <a:r>
              <a:rPr lang="es-CL" sz="2400" dirty="0" err="1">
                <a:solidFill>
                  <a:schemeClr val="dk1"/>
                </a:solidFill>
                <a:latin typeface="Calibri"/>
                <a:ea typeface="Calibri"/>
                <a:cs typeface="Calibri"/>
                <a:sym typeface="Calibri"/>
              </a:rPr>
              <a:t>to</a:t>
            </a:r>
            <a:r>
              <a:rPr lang="es-CL" sz="2400" dirty="0">
                <a:solidFill>
                  <a:schemeClr val="dk1"/>
                </a:solidFill>
                <a:latin typeface="Calibri"/>
                <a:ea typeface="Calibri"/>
                <a:cs typeface="Calibri"/>
                <a:sym typeface="Calibri"/>
              </a:rPr>
              <a:t> do </a:t>
            </a:r>
            <a:r>
              <a:rPr lang="es-CL" sz="2400" dirty="0" err="1">
                <a:solidFill>
                  <a:schemeClr val="dk1"/>
                </a:solidFill>
                <a:latin typeface="Calibri"/>
                <a:ea typeface="Calibri"/>
                <a:cs typeface="Calibri"/>
                <a:sym typeface="Calibri"/>
              </a:rPr>
              <a:t>this</a:t>
            </a:r>
            <a:r>
              <a:rPr lang="es-CL" sz="2400" dirty="0">
                <a:solidFill>
                  <a:schemeClr val="dk1"/>
                </a:solidFill>
                <a:latin typeface="Calibri"/>
                <a:ea typeface="Calibri"/>
                <a:cs typeface="Calibri"/>
                <a:sym typeface="Calibri"/>
              </a:rPr>
              <a:t> </a:t>
            </a:r>
            <a:r>
              <a:rPr lang="es-CL" sz="2400" dirty="0" err="1">
                <a:solidFill>
                  <a:schemeClr val="dk1"/>
                </a:solidFill>
                <a:latin typeface="Calibri"/>
                <a:ea typeface="Calibri"/>
                <a:cs typeface="Calibri"/>
                <a:sym typeface="Calibri"/>
              </a:rPr>
              <a:t>using</a:t>
            </a:r>
            <a:r>
              <a:rPr lang="es-CL" sz="2400" dirty="0">
                <a:solidFill>
                  <a:schemeClr val="dk1"/>
                </a:solidFill>
                <a:latin typeface="Calibri"/>
                <a:ea typeface="Calibri"/>
                <a:cs typeface="Calibri"/>
                <a:sym typeface="Calibri"/>
              </a:rPr>
              <a:t> natural </a:t>
            </a:r>
            <a:r>
              <a:rPr lang="es-CL" sz="2400" dirty="0" err="1">
                <a:solidFill>
                  <a:schemeClr val="dk1"/>
                </a:solidFill>
                <a:latin typeface="Calibri"/>
                <a:ea typeface="Calibri"/>
                <a:cs typeface="Calibri"/>
                <a:sym typeface="Calibri"/>
              </a:rPr>
              <a:t>numbers</a:t>
            </a:r>
            <a:r>
              <a:rPr lang="es-CL" sz="2400" dirty="0">
                <a:solidFill>
                  <a:schemeClr val="dk1"/>
                </a:solidFill>
                <a:latin typeface="Calibri"/>
                <a:ea typeface="Calibri"/>
                <a:cs typeface="Calibri"/>
                <a:sym typeface="Calibri"/>
              </a:rPr>
              <a:t>? </a:t>
            </a:r>
            <a:r>
              <a:rPr lang="es-CL" sz="2400" dirty="0" err="1">
                <a:solidFill>
                  <a:schemeClr val="dk1"/>
                </a:solidFill>
                <a:latin typeface="Calibri"/>
                <a:ea typeface="Calibri"/>
                <a:cs typeface="Calibri"/>
                <a:sym typeface="Calibri"/>
              </a:rPr>
              <a:t>Justify</a:t>
            </a:r>
            <a:r>
              <a:rPr lang="es-CL"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7C308A31-C279-EE92-F8D1-ED2AE98F3295}"/>
              </a:ext>
            </a:extLst>
          </p:cNvPr>
          <p:cNvSpPr txBox="1"/>
          <p:nvPr/>
        </p:nvSpPr>
        <p:spPr>
          <a:xfrm>
            <a:off x="886200" y="1723054"/>
            <a:ext cx="10807200" cy="1107996"/>
          </a:xfrm>
          <a:prstGeom prst="rect">
            <a:avLst/>
          </a:prstGeom>
          <a:noFill/>
        </p:spPr>
        <p:txBody>
          <a:bodyPr wrap="square" rtlCol="0">
            <a:spAutoFit/>
          </a:bodyPr>
          <a:lstStyle/>
          <a:p>
            <a:r>
              <a:rPr lang="en-US" sz="2200" b="0" i="0" dirty="0">
                <a:solidFill>
                  <a:srgbClr val="444746"/>
                </a:solidFill>
                <a:effectLst/>
                <a:latin typeface="Calibri" panose="020F0502020204030204" pitchFamily="34" charset="0"/>
                <a:cs typeface="Calibri" panose="020F0502020204030204" pitchFamily="34" charset="0"/>
              </a:rPr>
              <a:t>Let us consider that the sand book has the following properties:</a:t>
            </a:r>
          </a:p>
          <a:p>
            <a:pPr marL="342900" indent="-342900">
              <a:buFont typeface="Arial" panose="020B0604020202020204" pitchFamily="34" charset="0"/>
              <a:buChar char="•"/>
            </a:pPr>
            <a:r>
              <a:rPr lang="en-US" sz="2200" b="0" i="0" dirty="0">
                <a:solidFill>
                  <a:srgbClr val="444746"/>
                </a:solidFill>
                <a:effectLst/>
                <a:latin typeface="Calibri" panose="020F0502020204030204" pitchFamily="34" charset="0"/>
                <a:cs typeface="Calibri" panose="020F0502020204030204" pitchFamily="34" charset="0"/>
              </a:rPr>
              <a:t>Each sheet has a sheet immediately before it and one immediately after it.</a:t>
            </a:r>
          </a:p>
          <a:p>
            <a:pPr marL="342900" indent="-342900">
              <a:buFont typeface="Arial" panose="020B0604020202020204" pitchFamily="34" charset="0"/>
              <a:buChar char="•"/>
            </a:pPr>
            <a:r>
              <a:rPr lang="en-US" sz="2200" b="0" i="0" dirty="0">
                <a:solidFill>
                  <a:srgbClr val="444746"/>
                </a:solidFill>
                <a:effectLst/>
                <a:latin typeface="Calibri" panose="020F0502020204030204" pitchFamily="34" charset="0"/>
                <a:cs typeface="Calibri" panose="020F0502020204030204" pitchFamily="34" charset="0"/>
              </a:rPr>
              <a:t>Given two book sheets, one can always get from one to the other by turning pages</a:t>
            </a:r>
            <a:r>
              <a:rPr lang="en-US" sz="2200" b="0" i="0" dirty="0">
                <a:solidFill>
                  <a:srgbClr val="444746"/>
                </a:solidFill>
                <a:effectLst/>
                <a:latin typeface="Google Sans"/>
              </a:rPr>
              <a:t>.</a:t>
            </a:r>
            <a:endParaRPr lang="es-419" sz="2200" dirty="0"/>
          </a:p>
        </p:txBody>
      </p:sp>
      <p:sp>
        <p:nvSpPr>
          <p:cNvPr id="3" name="Google Shape;192;g24cb550714c_0_0">
            <a:extLst>
              <a:ext uri="{FF2B5EF4-FFF2-40B4-BE49-F238E27FC236}">
                <a16:creationId xmlns:a16="http://schemas.microsoft.com/office/drawing/2014/main" id="{1FDAC3E8-5E93-5A4F-0F62-654ED8403B73}"/>
              </a:ext>
            </a:extLst>
          </p:cNvPr>
          <p:cNvSpPr txBox="1"/>
          <p:nvPr/>
        </p:nvSpPr>
        <p:spPr>
          <a:xfrm>
            <a:off x="608002" y="762470"/>
            <a:ext cx="96186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200" b="1" dirty="0" err="1">
                <a:solidFill>
                  <a:srgbClr val="351C75"/>
                </a:solidFill>
                <a:latin typeface="Calibri"/>
                <a:ea typeface="Calibri"/>
                <a:cs typeface="Calibri"/>
                <a:sym typeface="Calibri"/>
              </a:rPr>
              <a:t>Important</a:t>
            </a:r>
            <a:r>
              <a:rPr lang="es-419" sz="3200" b="1" dirty="0">
                <a:solidFill>
                  <a:srgbClr val="351C75"/>
                </a:solidFill>
                <a:latin typeface="Calibri"/>
                <a:ea typeface="Calibri"/>
                <a:cs typeface="Calibri"/>
                <a:sym typeface="Calibri"/>
              </a:rPr>
              <a:t> </a:t>
            </a:r>
            <a:r>
              <a:rPr lang="es-419" sz="3200" b="1" dirty="0" err="1">
                <a:solidFill>
                  <a:srgbClr val="351C75"/>
                </a:solidFill>
                <a:latin typeface="Calibri"/>
                <a:ea typeface="Calibri"/>
                <a:cs typeface="Calibri"/>
                <a:sym typeface="Calibri"/>
              </a:rPr>
              <a:t>assumptions</a:t>
            </a:r>
            <a:endParaRPr sz="3200" b="1" i="0" u="none" strike="noStrike" cap="none" dirty="0">
              <a:solidFill>
                <a:srgbClr val="351C75"/>
              </a:solidFill>
              <a:latin typeface="Calibri"/>
              <a:ea typeface="Calibri"/>
              <a:cs typeface="Calibri"/>
              <a:sym typeface="Calibri"/>
            </a:endParaRPr>
          </a:p>
        </p:txBody>
      </p:sp>
      <p:sp>
        <p:nvSpPr>
          <p:cNvPr id="4" name="Google Shape;222;g24cb550714c_0_40">
            <a:extLst>
              <a:ext uri="{FF2B5EF4-FFF2-40B4-BE49-F238E27FC236}">
                <a16:creationId xmlns:a16="http://schemas.microsoft.com/office/drawing/2014/main" id="{0B3E393B-8ABD-4841-2219-E079BCEFEC2E}"/>
              </a:ext>
            </a:extLst>
          </p:cNvPr>
          <p:cNvSpPr/>
          <p:nvPr/>
        </p:nvSpPr>
        <p:spPr>
          <a:xfrm>
            <a:off x="692400" y="1616779"/>
            <a:ext cx="10807200" cy="1377898"/>
          </a:xfrm>
          <a:prstGeom prst="roundRect">
            <a:avLst>
              <a:gd name="adj" fmla="val 16667"/>
            </a:avLst>
          </a:prstGeom>
          <a:noFill/>
          <a:ln w="19050" cap="flat" cmpd="sng">
            <a:solidFill>
              <a:srgbClr val="62B79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459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4cb550714c_0_13"/>
          <p:cNvSpPr txBox="1"/>
          <p:nvPr/>
        </p:nvSpPr>
        <p:spPr>
          <a:xfrm>
            <a:off x="693900" y="625600"/>
            <a:ext cx="9618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dirty="0" err="1">
                <a:solidFill>
                  <a:srgbClr val="351C75"/>
                </a:solidFill>
                <a:latin typeface="Calibri"/>
                <a:ea typeface="Calibri"/>
                <a:cs typeface="Calibri"/>
                <a:sym typeface="Calibri"/>
              </a:rPr>
              <a:t>Activity</a:t>
            </a:r>
            <a:r>
              <a:rPr lang="es-419" sz="3600" b="1" dirty="0">
                <a:solidFill>
                  <a:srgbClr val="351C75"/>
                </a:solidFill>
                <a:latin typeface="Calibri"/>
                <a:ea typeface="Calibri"/>
                <a:cs typeface="Calibri"/>
                <a:sym typeface="Calibri"/>
              </a:rPr>
              <a:t> 1</a:t>
            </a:r>
            <a:endParaRPr sz="3600" b="1" i="0" u="none" strike="noStrike" cap="none" dirty="0">
              <a:solidFill>
                <a:srgbClr val="351C75"/>
              </a:solidFill>
              <a:latin typeface="Calibri"/>
              <a:ea typeface="Calibri"/>
              <a:cs typeface="Calibri"/>
              <a:sym typeface="Calibri"/>
            </a:endParaRPr>
          </a:p>
        </p:txBody>
      </p:sp>
      <p:pic>
        <p:nvPicPr>
          <p:cNvPr id="199" name="Google Shape;199;g24cb550714c_0_13"/>
          <p:cNvPicPr preferRelativeResize="0"/>
          <p:nvPr/>
        </p:nvPicPr>
        <p:blipFill>
          <a:blip r:embed="rId3">
            <a:alphaModFix/>
          </a:blip>
          <a:stretch>
            <a:fillRect/>
          </a:stretch>
        </p:blipFill>
        <p:spPr>
          <a:xfrm>
            <a:off x="1824050" y="1918825"/>
            <a:ext cx="8410276" cy="2944400"/>
          </a:xfrm>
          <a:prstGeom prst="rect">
            <a:avLst/>
          </a:prstGeom>
          <a:noFill/>
          <a:ln>
            <a:noFill/>
          </a:ln>
        </p:spPr>
      </p:pic>
      <p:sp>
        <p:nvSpPr>
          <p:cNvPr id="201" name="Google Shape;201;g24cb550714c_0_13"/>
          <p:cNvSpPr/>
          <p:nvPr/>
        </p:nvSpPr>
        <p:spPr>
          <a:xfrm>
            <a:off x="2387038" y="5167500"/>
            <a:ext cx="7284300" cy="1286400"/>
          </a:xfrm>
          <a:prstGeom prst="roundRect">
            <a:avLst>
              <a:gd name="adj" fmla="val 16667"/>
            </a:avLst>
          </a:prstGeom>
          <a:noFill/>
          <a:ln w="19050" cap="flat" cmpd="sng">
            <a:solidFill>
              <a:srgbClr val="433B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00;g24cb550714c_0_13">
            <a:extLst>
              <a:ext uri="{FF2B5EF4-FFF2-40B4-BE49-F238E27FC236}">
                <a16:creationId xmlns:a16="http://schemas.microsoft.com/office/drawing/2014/main" id="{E0DEB57B-7490-C26A-F663-F4055A957165}"/>
              </a:ext>
            </a:extLst>
          </p:cNvPr>
          <p:cNvSpPr txBox="1"/>
          <p:nvPr/>
        </p:nvSpPr>
        <p:spPr>
          <a:xfrm>
            <a:off x="2485438" y="5256717"/>
            <a:ext cx="7087500" cy="1107965"/>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419" sz="2000" dirty="0" err="1">
                <a:latin typeface="Calibri"/>
                <a:ea typeface="Calibri"/>
                <a:cs typeface="Calibri"/>
                <a:sym typeface="Calibri"/>
              </a:rPr>
              <a:t>Since</a:t>
            </a:r>
            <a:r>
              <a:rPr lang="es-419" sz="2000" dirty="0">
                <a:latin typeface="Calibri"/>
                <a:ea typeface="Calibri"/>
                <a:cs typeface="Calibri"/>
                <a:sym typeface="Calibri"/>
              </a:rPr>
              <a:t> natural </a:t>
            </a:r>
            <a:r>
              <a:rPr lang="es-419" sz="2000" dirty="0" err="1">
                <a:latin typeface="Calibri"/>
                <a:ea typeface="Calibri"/>
                <a:cs typeface="Calibri"/>
                <a:sym typeface="Calibri"/>
              </a:rPr>
              <a:t>numbers</a:t>
            </a:r>
            <a:r>
              <a:rPr lang="es-419" sz="2000" dirty="0">
                <a:latin typeface="Calibri"/>
                <a:ea typeface="Calibri"/>
                <a:cs typeface="Calibri"/>
                <a:sym typeface="Calibri"/>
              </a:rPr>
              <a:t> </a:t>
            </a:r>
            <a:r>
              <a:rPr lang="es-419" sz="2000" dirty="0" err="1">
                <a:latin typeface="Calibri"/>
                <a:ea typeface="Calibri"/>
                <a:cs typeface="Calibri"/>
                <a:sym typeface="Calibri"/>
              </a:rPr>
              <a:t>have</a:t>
            </a:r>
            <a:r>
              <a:rPr lang="es-419" sz="2000" dirty="0">
                <a:latin typeface="Calibri"/>
                <a:ea typeface="Calibri"/>
                <a:cs typeface="Calibri"/>
                <a:sym typeface="Calibri"/>
              </a:rPr>
              <a:t> a </a:t>
            </a:r>
            <a:r>
              <a:rPr lang="es-419" sz="2000" dirty="0" err="1">
                <a:latin typeface="Calibri"/>
                <a:ea typeface="Calibri"/>
                <a:cs typeface="Calibri"/>
                <a:sym typeface="Calibri"/>
              </a:rPr>
              <a:t>first</a:t>
            </a:r>
            <a:r>
              <a:rPr lang="es-419" sz="2000" dirty="0">
                <a:latin typeface="Calibri"/>
                <a:ea typeface="Calibri"/>
                <a:cs typeface="Calibri"/>
                <a:sym typeface="Calibri"/>
              </a:rPr>
              <a:t> </a:t>
            </a:r>
            <a:r>
              <a:rPr lang="es-419" sz="2000" dirty="0" err="1">
                <a:latin typeface="Calibri"/>
                <a:ea typeface="Calibri"/>
                <a:cs typeface="Calibri"/>
                <a:sym typeface="Calibri"/>
              </a:rPr>
              <a:t>element</a:t>
            </a:r>
            <a:r>
              <a:rPr lang="es-419" sz="2000" dirty="0">
                <a:latin typeface="Calibri"/>
                <a:ea typeface="Calibri"/>
                <a:cs typeface="Calibri"/>
                <a:sym typeface="Calibri"/>
              </a:rPr>
              <a:t>, </a:t>
            </a:r>
            <a:r>
              <a:rPr lang="es-419" sz="2000" dirty="0" err="1">
                <a:latin typeface="Calibri"/>
                <a:ea typeface="Calibri"/>
                <a:cs typeface="Calibri"/>
                <a:sym typeface="Calibri"/>
              </a:rPr>
              <a:t>the</a:t>
            </a:r>
            <a:r>
              <a:rPr lang="es-419" sz="2000" dirty="0">
                <a:latin typeface="Calibri"/>
                <a:ea typeface="Calibri"/>
                <a:cs typeface="Calibri"/>
                <a:sym typeface="Calibri"/>
              </a:rPr>
              <a:t> </a:t>
            </a:r>
            <a:r>
              <a:rPr lang="es-419" sz="2000" dirty="0" err="1">
                <a:latin typeface="Calibri"/>
                <a:ea typeface="Calibri"/>
                <a:cs typeface="Calibri"/>
                <a:sym typeface="Calibri"/>
              </a:rPr>
              <a:t>first</a:t>
            </a:r>
            <a:r>
              <a:rPr lang="es-419" sz="2000" dirty="0">
                <a:latin typeface="Calibri"/>
                <a:ea typeface="Calibri"/>
                <a:cs typeface="Calibri"/>
                <a:sym typeface="Calibri"/>
              </a:rPr>
              <a:t> page </a:t>
            </a:r>
            <a:r>
              <a:rPr lang="es-419" sz="2000" dirty="0" err="1">
                <a:latin typeface="Calibri"/>
                <a:ea typeface="Calibri"/>
                <a:cs typeface="Calibri"/>
                <a:sym typeface="Calibri"/>
              </a:rPr>
              <a:t>could</a:t>
            </a:r>
            <a:r>
              <a:rPr lang="es-419" sz="2000" dirty="0">
                <a:latin typeface="Calibri"/>
                <a:ea typeface="Calibri"/>
                <a:cs typeface="Calibri"/>
                <a:sym typeface="Calibri"/>
              </a:rPr>
              <a:t> be </a:t>
            </a:r>
            <a:r>
              <a:rPr lang="es-419" sz="2000" dirty="0" err="1">
                <a:latin typeface="Calibri"/>
                <a:ea typeface="Calibri"/>
                <a:cs typeface="Calibri"/>
                <a:sym typeface="Calibri"/>
              </a:rPr>
              <a:t>reached</a:t>
            </a:r>
            <a:r>
              <a:rPr lang="es-419" sz="2000" dirty="0">
                <a:latin typeface="Calibri"/>
                <a:ea typeface="Calibri"/>
                <a:cs typeface="Calibri"/>
                <a:sym typeface="Calibri"/>
              </a:rPr>
              <a:t> </a:t>
            </a:r>
            <a:r>
              <a:rPr lang="es-419" sz="2000" dirty="0" err="1">
                <a:latin typeface="Calibri"/>
                <a:ea typeface="Calibri"/>
                <a:cs typeface="Calibri"/>
                <a:sym typeface="Calibri"/>
              </a:rPr>
              <a:t>from</a:t>
            </a:r>
            <a:r>
              <a:rPr lang="es-419" sz="2000" dirty="0">
                <a:latin typeface="Calibri"/>
                <a:ea typeface="Calibri"/>
                <a:cs typeface="Calibri"/>
                <a:sym typeface="Calibri"/>
              </a:rPr>
              <a:t> </a:t>
            </a:r>
            <a:r>
              <a:rPr lang="es-419" sz="2000" dirty="0" err="1">
                <a:latin typeface="Calibri"/>
                <a:ea typeface="Calibri"/>
                <a:cs typeface="Calibri"/>
                <a:sym typeface="Calibri"/>
              </a:rPr>
              <a:t>any</a:t>
            </a:r>
            <a:r>
              <a:rPr lang="es-419" sz="2000" dirty="0">
                <a:latin typeface="Calibri"/>
                <a:ea typeface="Calibri"/>
                <a:cs typeface="Calibri"/>
                <a:sym typeface="Calibri"/>
              </a:rPr>
              <a:t> </a:t>
            </a:r>
            <a:r>
              <a:rPr lang="es-419" sz="2000" dirty="0" err="1">
                <a:latin typeface="Calibri"/>
                <a:ea typeface="Calibri"/>
                <a:cs typeface="Calibri"/>
                <a:sym typeface="Calibri"/>
              </a:rPr>
              <a:t>other</a:t>
            </a:r>
            <a:r>
              <a:rPr lang="es-419" sz="2000" dirty="0">
                <a:latin typeface="Calibri"/>
                <a:ea typeface="Calibri"/>
                <a:cs typeface="Calibri"/>
                <a:sym typeface="Calibri"/>
              </a:rPr>
              <a:t> page, </a:t>
            </a:r>
            <a:r>
              <a:rPr lang="es-419" sz="2000" dirty="0" err="1">
                <a:latin typeface="Calibri"/>
                <a:ea typeface="Calibri"/>
                <a:cs typeface="Calibri"/>
                <a:sym typeface="Calibri"/>
              </a:rPr>
              <a:t>which</a:t>
            </a:r>
            <a:r>
              <a:rPr lang="es-419" sz="2000" dirty="0">
                <a:latin typeface="Calibri"/>
                <a:ea typeface="Calibri"/>
                <a:cs typeface="Calibri"/>
                <a:sym typeface="Calibri"/>
              </a:rPr>
              <a:t> </a:t>
            </a:r>
            <a:r>
              <a:rPr lang="es-419" sz="2000" dirty="0" err="1">
                <a:latin typeface="Calibri"/>
                <a:ea typeface="Calibri"/>
                <a:cs typeface="Calibri"/>
                <a:sym typeface="Calibri"/>
              </a:rPr>
              <a:t>contradicts</a:t>
            </a:r>
            <a:r>
              <a:rPr lang="es-419" sz="2000" dirty="0">
                <a:latin typeface="Calibri"/>
                <a:ea typeface="Calibri"/>
                <a:cs typeface="Calibri"/>
                <a:sym typeface="Calibri"/>
              </a:rPr>
              <a:t> </a:t>
            </a:r>
            <a:r>
              <a:rPr lang="es-419" sz="2000" dirty="0" err="1">
                <a:latin typeface="Calibri"/>
                <a:ea typeface="Calibri"/>
                <a:cs typeface="Calibri"/>
                <a:sym typeface="Calibri"/>
              </a:rPr>
              <a:t>the</a:t>
            </a:r>
            <a:r>
              <a:rPr lang="es-419" sz="2000" dirty="0">
                <a:latin typeface="Calibri"/>
                <a:ea typeface="Calibri"/>
                <a:cs typeface="Calibri"/>
                <a:sym typeface="Calibri"/>
              </a:rPr>
              <a:t> </a:t>
            </a:r>
            <a:r>
              <a:rPr lang="es-419" sz="2000" dirty="0" err="1">
                <a:latin typeface="Calibri"/>
                <a:ea typeface="Calibri"/>
                <a:cs typeface="Calibri"/>
                <a:sym typeface="Calibri"/>
              </a:rPr>
              <a:t>seller’s</a:t>
            </a:r>
            <a:r>
              <a:rPr lang="es-419" sz="2000" dirty="0">
                <a:latin typeface="Calibri"/>
                <a:ea typeface="Calibri"/>
                <a:cs typeface="Calibri"/>
                <a:sym typeface="Calibri"/>
              </a:rPr>
              <a:t> </a:t>
            </a:r>
            <a:r>
              <a:rPr lang="es-419" sz="2000" dirty="0" err="1">
                <a:latin typeface="Calibri"/>
                <a:ea typeface="Calibri"/>
                <a:cs typeface="Calibri"/>
                <a:sym typeface="Calibri"/>
              </a:rPr>
              <a:t>statement</a:t>
            </a:r>
            <a:r>
              <a:rPr lang="es-419" sz="2000" dirty="0">
                <a:latin typeface="Calibri"/>
                <a:ea typeface="Calibri"/>
                <a:cs typeface="Calibri"/>
                <a:sym typeface="Calibri"/>
              </a:rPr>
              <a:t> in </a:t>
            </a:r>
            <a:r>
              <a:rPr lang="es-419" sz="2000" dirty="0" err="1">
                <a:latin typeface="Calibri"/>
                <a:ea typeface="Calibri"/>
                <a:cs typeface="Calibri"/>
                <a:sym typeface="Calibri"/>
              </a:rPr>
              <a:t>the</a:t>
            </a:r>
            <a:r>
              <a:rPr lang="es-419" sz="2000" dirty="0">
                <a:latin typeface="Calibri"/>
                <a:ea typeface="Calibri"/>
                <a:cs typeface="Calibri"/>
                <a:sym typeface="Calibri"/>
              </a:rPr>
              <a:t> </a:t>
            </a:r>
            <a:r>
              <a:rPr lang="es-419" sz="2000" dirty="0" err="1">
                <a:latin typeface="Calibri"/>
                <a:ea typeface="Calibri"/>
                <a:cs typeface="Calibri"/>
                <a:sym typeface="Calibri"/>
              </a:rPr>
              <a:t>story</a:t>
            </a:r>
            <a:r>
              <a:rPr lang="es-419" sz="2000" dirty="0">
                <a:latin typeface="Calibri"/>
                <a:ea typeface="Calibri"/>
                <a:cs typeface="Calibri"/>
                <a:sym typeface="Calibri"/>
              </a:rPr>
              <a:t> </a:t>
            </a:r>
            <a:r>
              <a:rPr lang="es-419" sz="2000" dirty="0" err="1">
                <a:latin typeface="Calibri"/>
                <a:ea typeface="Calibri"/>
                <a:cs typeface="Calibri"/>
                <a:sym typeface="Calibri"/>
              </a:rPr>
              <a:t>that</a:t>
            </a:r>
            <a:r>
              <a:rPr lang="es-419" sz="2000" dirty="0">
                <a:latin typeface="Calibri"/>
                <a:ea typeface="Calibri"/>
                <a:cs typeface="Calibri"/>
                <a:sym typeface="Calibri"/>
              </a:rPr>
              <a:t> no page in </a:t>
            </a:r>
            <a:r>
              <a:rPr lang="es-419" sz="2000" dirty="0" err="1">
                <a:latin typeface="Calibri"/>
                <a:ea typeface="Calibri"/>
                <a:cs typeface="Calibri"/>
                <a:sym typeface="Calibri"/>
              </a:rPr>
              <a:t>the</a:t>
            </a:r>
            <a:r>
              <a:rPr lang="es-419" sz="2000" dirty="0">
                <a:latin typeface="Calibri"/>
                <a:ea typeface="Calibri"/>
                <a:cs typeface="Calibri"/>
                <a:sym typeface="Calibri"/>
              </a:rPr>
              <a:t> Book </a:t>
            </a:r>
            <a:r>
              <a:rPr lang="es-419" sz="2000" dirty="0" err="1">
                <a:latin typeface="Calibri"/>
                <a:ea typeface="Calibri"/>
                <a:cs typeface="Calibri"/>
                <a:sym typeface="Calibri"/>
              </a:rPr>
              <a:t>of</a:t>
            </a:r>
            <a:r>
              <a:rPr lang="es-419" sz="2000" dirty="0">
                <a:latin typeface="Calibri"/>
                <a:ea typeface="Calibri"/>
                <a:cs typeface="Calibri"/>
                <a:sym typeface="Calibri"/>
              </a:rPr>
              <a:t> </a:t>
            </a:r>
            <a:r>
              <a:rPr lang="es-419" sz="2000" dirty="0" err="1">
                <a:latin typeface="Calibri"/>
                <a:ea typeface="Calibri"/>
                <a:cs typeface="Calibri"/>
                <a:sym typeface="Calibri"/>
              </a:rPr>
              <a:t>Sand</a:t>
            </a:r>
            <a:r>
              <a:rPr lang="es-419" sz="2000" dirty="0">
                <a:latin typeface="Calibri"/>
                <a:ea typeface="Calibri"/>
                <a:cs typeface="Calibri"/>
                <a:sym typeface="Calibri"/>
              </a:rPr>
              <a:t> </a:t>
            </a:r>
            <a:r>
              <a:rPr lang="es-419" sz="2000" dirty="0" err="1">
                <a:latin typeface="Calibri"/>
                <a:ea typeface="Calibri"/>
                <a:cs typeface="Calibri"/>
                <a:sym typeface="Calibri"/>
              </a:rPr>
              <a:t>is</a:t>
            </a:r>
            <a:r>
              <a:rPr lang="es-419" sz="2000" dirty="0">
                <a:latin typeface="Calibri"/>
                <a:ea typeface="Calibri"/>
                <a:cs typeface="Calibri"/>
                <a:sym typeface="Calibri"/>
              </a:rPr>
              <a:t> </a:t>
            </a:r>
            <a:r>
              <a:rPr lang="es-419" sz="2000" dirty="0" err="1">
                <a:latin typeface="Calibri"/>
                <a:ea typeface="Calibri"/>
                <a:cs typeface="Calibri"/>
                <a:sym typeface="Calibri"/>
              </a:rPr>
              <a:t>the</a:t>
            </a:r>
            <a:r>
              <a:rPr lang="es-419" sz="2000" dirty="0">
                <a:latin typeface="Calibri"/>
                <a:ea typeface="Calibri"/>
                <a:cs typeface="Calibri"/>
                <a:sym typeface="Calibri"/>
              </a:rPr>
              <a:t> </a:t>
            </a:r>
            <a:r>
              <a:rPr lang="es-419" sz="2000" dirty="0" err="1">
                <a:latin typeface="Calibri"/>
                <a:ea typeface="Calibri"/>
                <a:cs typeface="Calibri"/>
                <a:sym typeface="Calibri"/>
              </a:rPr>
              <a:t>first</a:t>
            </a:r>
            <a:r>
              <a:rPr lang="es-419" sz="2000" dirty="0">
                <a:latin typeface="Calibri"/>
                <a:ea typeface="Calibri"/>
                <a:cs typeface="Calibri"/>
                <a:sym typeface="Calibri"/>
              </a:rPr>
              <a:t>.</a:t>
            </a:r>
            <a:endParaRPr sz="2000" dirty="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4cb550714c_0_21"/>
          <p:cNvSpPr txBox="1"/>
          <p:nvPr/>
        </p:nvSpPr>
        <p:spPr>
          <a:xfrm>
            <a:off x="693900" y="625600"/>
            <a:ext cx="9618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dirty="0" err="1">
                <a:solidFill>
                  <a:srgbClr val="351C75"/>
                </a:solidFill>
                <a:latin typeface="Calibri"/>
                <a:ea typeface="Calibri"/>
                <a:cs typeface="Calibri"/>
                <a:sym typeface="Calibri"/>
              </a:rPr>
              <a:t>Activity</a:t>
            </a:r>
            <a:r>
              <a:rPr lang="es-419" sz="3600" b="1" dirty="0">
                <a:solidFill>
                  <a:srgbClr val="351C75"/>
                </a:solidFill>
                <a:latin typeface="Calibri"/>
                <a:ea typeface="Calibri"/>
                <a:cs typeface="Calibri"/>
                <a:sym typeface="Calibri"/>
              </a:rPr>
              <a:t> 2</a:t>
            </a:r>
            <a:endParaRPr sz="3600" b="1" i="0" u="none" strike="noStrike" cap="none" dirty="0">
              <a:solidFill>
                <a:srgbClr val="351C75"/>
              </a:solidFill>
              <a:latin typeface="Calibri"/>
              <a:ea typeface="Calibri"/>
              <a:cs typeface="Calibri"/>
              <a:sym typeface="Calibri"/>
            </a:endParaRPr>
          </a:p>
        </p:txBody>
      </p:sp>
      <p:sp>
        <p:nvSpPr>
          <p:cNvPr id="207" name="Google Shape;207;g24cb550714c_0_21"/>
          <p:cNvSpPr txBox="1"/>
          <p:nvPr/>
        </p:nvSpPr>
        <p:spPr>
          <a:xfrm>
            <a:off x="795625" y="2060775"/>
            <a:ext cx="10807200" cy="2308284"/>
          </a:xfrm>
          <a:prstGeom prst="rect">
            <a:avLst/>
          </a:prstGeom>
          <a:solidFill>
            <a:srgbClr val="F3F3F3"/>
          </a:solid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endParaRPr lang="es-MX" sz="2400" dirty="0">
              <a:solidFill>
                <a:schemeClr val="dk1"/>
              </a:solidFill>
              <a:latin typeface="Calibri"/>
              <a:ea typeface="Calibri"/>
              <a:cs typeface="Calibri"/>
              <a:sym typeface="Calibri"/>
            </a:endParaRPr>
          </a:p>
          <a:p>
            <a:pPr algn="just">
              <a:buClr>
                <a:schemeClr val="dk1"/>
              </a:buClr>
              <a:buSzPts val="1100"/>
            </a:pPr>
            <a:r>
              <a:rPr lang="en-US" sz="2400" dirty="0">
                <a:solidFill>
                  <a:schemeClr val="dk1"/>
                </a:solidFill>
                <a:latin typeface="Calibri"/>
                <a:ea typeface="Calibri"/>
                <a:cs typeface="Calibri"/>
                <a:sym typeface="Calibri"/>
              </a:rPr>
              <a:t>As in the previous activity, let us consider the pages of the book of Sand with both conditions. </a:t>
            </a:r>
          </a:p>
          <a:p>
            <a:pPr marL="0" lvl="0" indent="0" algn="just" rtl="0">
              <a:spcBef>
                <a:spcPts val="0"/>
              </a:spcBef>
              <a:spcAft>
                <a:spcPts val="0"/>
              </a:spcAft>
              <a:buClr>
                <a:schemeClr val="dk1"/>
              </a:buClr>
              <a:buSzPts val="1100"/>
              <a:buFont typeface="Arial"/>
              <a:buNone/>
            </a:pPr>
            <a:endParaRPr lang="es-419"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s-419" sz="2400" dirty="0" err="1">
                <a:solidFill>
                  <a:schemeClr val="dk1"/>
                </a:solidFill>
                <a:latin typeface="Calibri"/>
                <a:ea typeface="Calibri"/>
                <a:cs typeface="Calibri"/>
                <a:sym typeface="Calibri"/>
              </a:rPr>
              <a:t>Is</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it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possible</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to</a:t>
            </a:r>
            <a:r>
              <a:rPr lang="es-419" sz="2400" dirty="0">
                <a:solidFill>
                  <a:schemeClr val="dk1"/>
                </a:solidFill>
                <a:latin typeface="Calibri"/>
                <a:ea typeface="Calibri"/>
                <a:cs typeface="Calibri"/>
                <a:sym typeface="Calibri"/>
              </a:rPr>
              <a:t> do </a:t>
            </a:r>
            <a:r>
              <a:rPr lang="es-419" sz="2400" dirty="0" err="1">
                <a:solidFill>
                  <a:schemeClr val="dk1"/>
                </a:solidFill>
                <a:latin typeface="Calibri"/>
                <a:ea typeface="Calibri"/>
                <a:cs typeface="Calibri"/>
                <a:sym typeface="Calibri"/>
              </a:rPr>
              <a:t>that</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using</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integers</a:t>
            </a:r>
            <a:r>
              <a:rPr lang="es-419" sz="2400" dirty="0">
                <a:solidFill>
                  <a:schemeClr val="dk1"/>
                </a:solidFill>
                <a:latin typeface="Calibri"/>
                <a:ea typeface="Calibri"/>
                <a:cs typeface="Calibri"/>
                <a:sym typeface="Calibri"/>
              </a:rPr>
              <a:t>?  </a:t>
            </a:r>
            <a:r>
              <a:rPr lang="es-419" sz="2400" dirty="0" err="1">
                <a:solidFill>
                  <a:schemeClr val="dk1"/>
                </a:solidFill>
                <a:latin typeface="Calibri"/>
                <a:ea typeface="Calibri"/>
                <a:cs typeface="Calibri"/>
                <a:sym typeface="Calibri"/>
              </a:rPr>
              <a:t>Justify</a:t>
            </a:r>
            <a:r>
              <a:rPr lang="es-419" sz="2400" dirty="0">
                <a:solidFill>
                  <a:schemeClr val="dk1"/>
                </a:solidFill>
                <a:latin typeface="Calibri"/>
                <a:ea typeface="Calibri"/>
                <a:cs typeface="Calibri"/>
                <a:sym typeface="Calibri"/>
              </a:rPr>
              <a:t>.</a:t>
            </a:r>
            <a:endParaRPr sz="46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40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4cb550714c_0_26"/>
          <p:cNvSpPr txBox="1"/>
          <p:nvPr/>
        </p:nvSpPr>
        <p:spPr>
          <a:xfrm>
            <a:off x="693900" y="625600"/>
            <a:ext cx="9618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dirty="0" err="1">
                <a:solidFill>
                  <a:srgbClr val="351C75"/>
                </a:solidFill>
                <a:latin typeface="Calibri"/>
                <a:ea typeface="Calibri"/>
                <a:cs typeface="Calibri"/>
                <a:sym typeface="Calibri"/>
              </a:rPr>
              <a:t>Activity</a:t>
            </a:r>
            <a:r>
              <a:rPr lang="es-419" sz="3600" b="1" dirty="0">
                <a:solidFill>
                  <a:srgbClr val="351C75"/>
                </a:solidFill>
                <a:latin typeface="Calibri"/>
                <a:ea typeface="Calibri"/>
                <a:cs typeface="Calibri"/>
                <a:sym typeface="Calibri"/>
              </a:rPr>
              <a:t> 2</a:t>
            </a:r>
            <a:endParaRPr sz="3600" b="1" i="0" u="none" strike="noStrike" cap="none" dirty="0">
              <a:solidFill>
                <a:srgbClr val="351C75"/>
              </a:solidFill>
              <a:latin typeface="Calibri"/>
              <a:ea typeface="Calibri"/>
              <a:cs typeface="Calibri"/>
              <a:sym typeface="Calibri"/>
            </a:endParaRPr>
          </a:p>
        </p:txBody>
      </p:sp>
      <p:grpSp>
        <p:nvGrpSpPr>
          <p:cNvPr id="4" name="Grupo 3">
            <a:extLst>
              <a:ext uri="{FF2B5EF4-FFF2-40B4-BE49-F238E27FC236}">
                <a16:creationId xmlns:a16="http://schemas.microsoft.com/office/drawing/2014/main" id="{148DF887-28D2-FE9D-00FD-5C09EB8EC8C4}"/>
              </a:ext>
            </a:extLst>
          </p:cNvPr>
          <p:cNvGrpSpPr/>
          <p:nvPr/>
        </p:nvGrpSpPr>
        <p:grpSpPr>
          <a:xfrm>
            <a:off x="1705263" y="4946000"/>
            <a:ext cx="8568613" cy="1286400"/>
            <a:chOff x="1760100" y="5167500"/>
            <a:chExt cx="8568613" cy="1286400"/>
          </a:xfrm>
        </p:grpSpPr>
        <p:sp>
          <p:nvSpPr>
            <p:cNvPr id="214" name="Google Shape;214;g24cb550714c_0_26"/>
            <p:cNvSpPr/>
            <p:nvPr/>
          </p:nvSpPr>
          <p:spPr>
            <a:xfrm>
              <a:off x="1760100" y="5167500"/>
              <a:ext cx="8568613" cy="1286400"/>
            </a:xfrm>
            <a:prstGeom prst="roundRect">
              <a:avLst>
                <a:gd name="adj" fmla="val 16667"/>
              </a:avLst>
            </a:prstGeom>
            <a:noFill/>
            <a:ln w="19050" cap="flat" cmpd="sng">
              <a:solidFill>
                <a:srgbClr val="433B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15;g24cb550714c_0_26">
              <a:extLst>
                <a:ext uri="{FF2B5EF4-FFF2-40B4-BE49-F238E27FC236}">
                  <a16:creationId xmlns:a16="http://schemas.microsoft.com/office/drawing/2014/main" id="{632F8DB6-B265-946D-C7FF-D2DD610DEF20}"/>
                </a:ext>
              </a:extLst>
            </p:cNvPr>
            <p:cNvSpPr txBox="1"/>
            <p:nvPr/>
          </p:nvSpPr>
          <p:spPr>
            <a:xfrm>
              <a:off x="1984800" y="5256717"/>
              <a:ext cx="8222400" cy="1107965"/>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419" sz="2000" dirty="0" err="1">
                  <a:solidFill>
                    <a:schemeClr val="dk1"/>
                  </a:solidFill>
                  <a:latin typeface="Calibri"/>
                  <a:ea typeface="Nunito"/>
                  <a:cs typeface="Calibri"/>
                  <a:sym typeface="Calibri"/>
                </a:rPr>
                <a:t>Because</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integers</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make</a:t>
              </a:r>
              <a:r>
                <a:rPr lang="es-419" sz="2000" dirty="0">
                  <a:solidFill>
                    <a:schemeClr val="dk1"/>
                  </a:solidFill>
                  <a:latin typeface="Calibri"/>
                  <a:ea typeface="Nunito"/>
                  <a:cs typeface="Calibri"/>
                  <a:sym typeface="Calibri"/>
                </a:rPr>
                <a:t> up </a:t>
              </a:r>
              <a:r>
                <a:rPr lang="es-419" sz="2000" dirty="0" err="1">
                  <a:solidFill>
                    <a:schemeClr val="dk1"/>
                  </a:solidFill>
                  <a:latin typeface="Calibri"/>
                  <a:ea typeface="Nunito"/>
                  <a:cs typeface="Calibri"/>
                  <a:sym typeface="Calibri"/>
                </a:rPr>
                <a:t>an</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ordered</a:t>
              </a:r>
              <a:r>
                <a:rPr lang="es-419" sz="2000" dirty="0">
                  <a:solidFill>
                    <a:schemeClr val="dk1"/>
                  </a:solidFill>
                  <a:latin typeface="Calibri"/>
                  <a:ea typeface="Nunito"/>
                  <a:cs typeface="Calibri"/>
                  <a:sym typeface="Calibri"/>
                </a:rPr>
                <a:t> set </a:t>
              </a:r>
              <a:r>
                <a:rPr lang="es-419" sz="2000" dirty="0" err="1">
                  <a:solidFill>
                    <a:schemeClr val="dk1"/>
                  </a:solidFill>
                  <a:latin typeface="Calibri"/>
                  <a:ea typeface="Nunito"/>
                  <a:cs typeface="Calibri"/>
                  <a:sym typeface="Calibri"/>
                </a:rPr>
                <a:t>without</a:t>
              </a:r>
              <a:r>
                <a:rPr lang="es-419" sz="2000" dirty="0">
                  <a:solidFill>
                    <a:schemeClr val="dk1"/>
                  </a:solidFill>
                  <a:latin typeface="Calibri"/>
                  <a:ea typeface="Nunito"/>
                  <a:cs typeface="Calibri"/>
                  <a:sym typeface="Calibri"/>
                </a:rPr>
                <a:t> a </a:t>
              </a:r>
              <a:r>
                <a:rPr lang="es-419" sz="2000" dirty="0" err="1">
                  <a:solidFill>
                    <a:schemeClr val="dk1"/>
                  </a:solidFill>
                  <a:latin typeface="Calibri"/>
                  <a:ea typeface="Nunito"/>
                  <a:cs typeface="Calibri"/>
                  <a:sym typeface="Calibri"/>
                </a:rPr>
                <a:t>first</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or</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last</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element</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if</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we</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assigned</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these</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numbers</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to</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the</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pages</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of</a:t>
              </a:r>
              <a:r>
                <a:rPr lang="es-419" sz="2000" dirty="0">
                  <a:solidFill>
                    <a:schemeClr val="dk1"/>
                  </a:solidFill>
                  <a:latin typeface="Calibri"/>
                  <a:ea typeface="Nunito"/>
                  <a:cs typeface="Calibri"/>
                  <a:sym typeface="Calibri"/>
                </a:rPr>
                <a:t> a </a:t>
              </a:r>
              <a:r>
                <a:rPr lang="es-419" sz="2000" dirty="0" err="1">
                  <a:solidFill>
                    <a:schemeClr val="dk1"/>
                  </a:solidFill>
                  <a:latin typeface="Calibri"/>
                  <a:ea typeface="Nunito"/>
                  <a:cs typeface="Calibri"/>
                  <a:sym typeface="Calibri"/>
                </a:rPr>
                <a:t>book</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we</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would</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obtain</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an</a:t>
              </a:r>
              <a:r>
                <a:rPr lang="es-419" sz="2000" dirty="0">
                  <a:solidFill>
                    <a:schemeClr val="dk1"/>
                  </a:solidFill>
                  <a:latin typeface="Calibri"/>
                  <a:ea typeface="Nunito"/>
                  <a:cs typeface="Calibri"/>
                  <a:sym typeface="Calibri"/>
                </a:rPr>
                <a:t> infinite </a:t>
              </a:r>
              <a:r>
                <a:rPr lang="es-419" sz="2000" dirty="0" err="1">
                  <a:solidFill>
                    <a:schemeClr val="dk1"/>
                  </a:solidFill>
                  <a:latin typeface="Calibri"/>
                  <a:ea typeface="Nunito"/>
                  <a:cs typeface="Calibri"/>
                  <a:sym typeface="Calibri"/>
                </a:rPr>
                <a:t>book</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where</a:t>
              </a:r>
              <a:r>
                <a:rPr lang="es-419" sz="2000" dirty="0">
                  <a:solidFill>
                    <a:schemeClr val="dk1"/>
                  </a:solidFill>
                  <a:latin typeface="Calibri"/>
                  <a:ea typeface="Nunito"/>
                  <a:cs typeface="Calibri"/>
                  <a:sym typeface="Calibri"/>
                </a:rPr>
                <a:t> no page </a:t>
              </a:r>
              <a:r>
                <a:rPr lang="es-419" sz="2000" dirty="0" err="1">
                  <a:solidFill>
                    <a:schemeClr val="dk1"/>
                  </a:solidFill>
                  <a:latin typeface="Calibri"/>
                  <a:ea typeface="Nunito"/>
                  <a:cs typeface="Calibri"/>
                  <a:sym typeface="Calibri"/>
                </a:rPr>
                <a:t>would</a:t>
              </a:r>
              <a:r>
                <a:rPr lang="es-419" sz="2000" dirty="0">
                  <a:solidFill>
                    <a:schemeClr val="dk1"/>
                  </a:solidFill>
                  <a:latin typeface="Calibri"/>
                  <a:ea typeface="Nunito"/>
                  <a:cs typeface="Calibri"/>
                  <a:sym typeface="Calibri"/>
                </a:rPr>
                <a:t> be </a:t>
              </a:r>
              <a:r>
                <a:rPr lang="es-419" sz="2000" dirty="0" err="1">
                  <a:solidFill>
                    <a:schemeClr val="dk1"/>
                  </a:solidFill>
                  <a:latin typeface="Calibri"/>
                  <a:ea typeface="Nunito"/>
                  <a:cs typeface="Calibri"/>
                  <a:sym typeface="Calibri"/>
                </a:rPr>
                <a:t>considered</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the</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first</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or</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the</a:t>
              </a:r>
              <a:r>
                <a:rPr lang="es-419" sz="2000" dirty="0">
                  <a:solidFill>
                    <a:schemeClr val="dk1"/>
                  </a:solidFill>
                  <a:latin typeface="Calibri"/>
                  <a:ea typeface="Nunito"/>
                  <a:cs typeface="Calibri"/>
                  <a:sym typeface="Calibri"/>
                </a:rPr>
                <a:t> </a:t>
              </a:r>
              <a:r>
                <a:rPr lang="es-419" sz="2000" dirty="0" err="1">
                  <a:solidFill>
                    <a:schemeClr val="dk1"/>
                  </a:solidFill>
                  <a:latin typeface="Calibri"/>
                  <a:ea typeface="Nunito"/>
                  <a:cs typeface="Calibri"/>
                  <a:sym typeface="Calibri"/>
                </a:rPr>
                <a:t>last</a:t>
              </a:r>
              <a:r>
                <a:rPr lang="es-419" sz="2000" dirty="0">
                  <a:solidFill>
                    <a:schemeClr val="dk1"/>
                  </a:solidFill>
                  <a:latin typeface="Calibri"/>
                  <a:ea typeface="Nunito"/>
                  <a:cs typeface="Calibri"/>
                  <a:sym typeface="Calibri"/>
                </a:rPr>
                <a:t>.</a:t>
              </a:r>
              <a:endParaRPr sz="1100" dirty="0">
                <a:solidFill>
                  <a:schemeClr val="dk1"/>
                </a:solidFill>
                <a:latin typeface="Nunito"/>
                <a:ea typeface="Nunito"/>
                <a:cs typeface="Nunito"/>
                <a:sym typeface="Nunito"/>
              </a:endParaRPr>
            </a:p>
          </p:txBody>
        </p:sp>
      </p:grpSp>
      <p:pic>
        <p:nvPicPr>
          <p:cNvPr id="3" name="Google Shape;221;g24cb550714c_0_40">
            <a:extLst>
              <a:ext uri="{FF2B5EF4-FFF2-40B4-BE49-F238E27FC236}">
                <a16:creationId xmlns:a16="http://schemas.microsoft.com/office/drawing/2014/main" id="{0A83F07D-AC5A-88A6-3956-2D703924D32C}"/>
              </a:ext>
            </a:extLst>
          </p:cNvPr>
          <p:cNvPicPr preferRelativeResize="0"/>
          <p:nvPr/>
        </p:nvPicPr>
        <p:blipFill>
          <a:blip r:embed="rId3">
            <a:alphaModFix/>
          </a:blip>
          <a:stretch>
            <a:fillRect/>
          </a:stretch>
        </p:blipFill>
        <p:spPr>
          <a:xfrm>
            <a:off x="1792550" y="1567688"/>
            <a:ext cx="8481326" cy="29692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4cb550714c_0_40"/>
          <p:cNvSpPr txBox="1"/>
          <p:nvPr/>
        </p:nvSpPr>
        <p:spPr>
          <a:xfrm>
            <a:off x="693900" y="625600"/>
            <a:ext cx="9618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dirty="0" err="1">
                <a:solidFill>
                  <a:srgbClr val="351C75"/>
                </a:solidFill>
                <a:latin typeface="Calibri"/>
                <a:ea typeface="Calibri"/>
                <a:cs typeface="Calibri"/>
                <a:sym typeface="Calibri"/>
              </a:rPr>
              <a:t>Activity</a:t>
            </a:r>
            <a:r>
              <a:rPr lang="es-419" sz="3600" b="1" dirty="0">
                <a:solidFill>
                  <a:srgbClr val="351C75"/>
                </a:solidFill>
                <a:latin typeface="Calibri"/>
                <a:ea typeface="Calibri"/>
                <a:cs typeface="Calibri"/>
                <a:sym typeface="Calibri"/>
              </a:rPr>
              <a:t> 2</a:t>
            </a:r>
            <a:endParaRPr sz="3600" b="1" i="0" u="none" strike="noStrike" cap="none" dirty="0">
              <a:solidFill>
                <a:srgbClr val="351C75"/>
              </a:solidFill>
              <a:latin typeface="Calibri"/>
              <a:ea typeface="Calibri"/>
              <a:cs typeface="Calibri"/>
              <a:sym typeface="Calibri"/>
            </a:endParaRPr>
          </a:p>
        </p:txBody>
      </p:sp>
      <p:pic>
        <p:nvPicPr>
          <p:cNvPr id="221" name="Google Shape;221;g24cb550714c_0_40"/>
          <p:cNvPicPr preferRelativeResize="0"/>
          <p:nvPr/>
        </p:nvPicPr>
        <p:blipFill>
          <a:blip r:embed="rId3">
            <a:alphaModFix/>
          </a:blip>
          <a:stretch>
            <a:fillRect/>
          </a:stretch>
        </p:blipFill>
        <p:spPr>
          <a:xfrm>
            <a:off x="1792550" y="1567688"/>
            <a:ext cx="8481326" cy="2969274"/>
          </a:xfrm>
          <a:prstGeom prst="rect">
            <a:avLst/>
          </a:prstGeom>
          <a:noFill/>
          <a:ln>
            <a:noFill/>
          </a:ln>
        </p:spPr>
      </p:pic>
      <p:sp>
        <p:nvSpPr>
          <p:cNvPr id="222" name="Google Shape;222;g24cb550714c_0_40"/>
          <p:cNvSpPr/>
          <p:nvPr/>
        </p:nvSpPr>
        <p:spPr>
          <a:xfrm>
            <a:off x="1768050" y="4890325"/>
            <a:ext cx="8481326" cy="1496400"/>
          </a:xfrm>
          <a:prstGeom prst="roundRect">
            <a:avLst>
              <a:gd name="adj" fmla="val 16667"/>
            </a:avLst>
          </a:prstGeom>
          <a:noFill/>
          <a:ln w="19050" cap="flat" cmpd="sng">
            <a:solidFill>
              <a:srgbClr val="433B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g24cb550714c_0_40"/>
          <p:cNvSpPr txBox="1"/>
          <p:nvPr/>
        </p:nvSpPr>
        <p:spPr>
          <a:xfrm>
            <a:off x="1897513" y="4930654"/>
            <a:ext cx="8222400" cy="1415742"/>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2000" dirty="0">
                <a:latin typeface="Calibri"/>
                <a:ea typeface="Calibri"/>
                <a:cs typeface="Calibri"/>
                <a:sym typeface="Calibri"/>
              </a:rPr>
              <a:t>It is essential to understand that the assumption that each sheet of the sand book has a previous sheet, and a next sheet allows us to associate them with integer numbers. If we don’t consider this assumption, the possibility of associating other numerical sets to the pages of the sand book opens up.</a:t>
            </a:r>
            <a:endParaRPr lang="en-US" sz="1100" dirty="0">
              <a:solidFill>
                <a:schemeClr val="dk1"/>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936</Words>
  <Application>Microsoft Office PowerPoint</Application>
  <PresentationFormat>Panorámica</PresentationFormat>
  <Paragraphs>84</Paragraphs>
  <Slides>19</Slides>
  <Notes>19</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19</vt:i4>
      </vt:variant>
    </vt:vector>
  </HeadingPairs>
  <TitlesOfParts>
    <vt:vector size="26" baseType="lpstr">
      <vt:lpstr>Nunito</vt:lpstr>
      <vt:lpstr>Calibri</vt:lpstr>
      <vt:lpstr>Google Sans</vt:lpstr>
      <vt:lpstr>Arial</vt:lpstr>
      <vt:lpstr>Cambria Math</vt:lpstr>
      <vt:lpstr>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Ricardo Felipe Fredes Silva (ricardo.fredes)</dc:creator>
  <cp:lastModifiedBy>Ricardo Felipe Fredes Silva (ricardo.fredes)</cp:lastModifiedBy>
  <cp:revision>15</cp:revision>
  <dcterms:created xsi:type="dcterms:W3CDTF">2022-11-30T14:02:43Z</dcterms:created>
  <dcterms:modified xsi:type="dcterms:W3CDTF">2023-10-07T14:41:34Z</dcterms:modified>
</cp:coreProperties>
</file>