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1" r:id="rId1"/>
    <p:sldMasterId id="2147483672" r:id="rId2"/>
  </p:sldMasterIdLst>
  <p:notesMasterIdLst>
    <p:notesMasterId r:id="rId15"/>
  </p:notesMasterIdLst>
  <p:sldIdLst>
    <p:sldId id="268" r:id="rId3"/>
    <p:sldId id="257" r:id="rId4"/>
    <p:sldId id="279" r:id="rId5"/>
    <p:sldId id="289" r:id="rId6"/>
    <p:sldId id="277" r:id="rId7"/>
    <p:sldId id="290" r:id="rId8"/>
    <p:sldId id="291" r:id="rId9"/>
    <p:sldId id="292" r:id="rId10"/>
    <p:sldId id="293" r:id="rId11"/>
    <p:sldId id="294" r:id="rId12"/>
    <p:sldId id="284" r:id="rId13"/>
    <p:sldId id="295"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B799"/>
    <a:srgbClr val="433B71"/>
    <a:srgbClr val="E6E6E6"/>
    <a:srgbClr val="BFBBDB"/>
    <a:srgbClr val="D656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Estilo medio 3 - Énfasis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EB344D84-9AFB-497E-A393-DC336BA19D2E}" styleName="Estilo medio 3 - Énfasis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E25E649-3F16-4E02-A733-19D2CDBF48F0}" styleName="Estilo medio 3 - Énfasis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46F890A9-2807-4EBB-B81D-B2AA78EC7F39}" styleName="Estilo oscuro 2 - Énfasis 5/Énfasis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802" y="6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1f27e5ae785_0_386: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4" name="Google Shape;124;g1f27e5ae785_0_38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296db580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8" name="Google Shape;138;g2a296db580e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075681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296db580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8" name="Google Shape;138;g2a296db580e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048618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1f27e5ae785_0_386: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4" name="Google Shape;124;g1f27e5ae785_0_38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03478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1f27e5ae785_0_39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0" name="Google Shape;130;g1f27e5ae785_0_39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296db580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8" name="Google Shape;138;g2a296db580e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223159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296db580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8" name="Google Shape;138;g2a296db580e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196218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296db580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8" name="Google Shape;138;g2a296db580e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529708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296db580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8" name="Google Shape;138;g2a296db580e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022814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296db580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8" name="Google Shape;138;g2a296db580e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934712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296db580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8" name="Google Shape;138;g2a296db580e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484160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a296db580e_0_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
              <a:t>tipo de fuente Calibri —&gt; imagen del preview con hipervínculo al video</a:t>
            </a:r>
            <a:endParaRPr/>
          </a:p>
        </p:txBody>
      </p:sp>
      <p:sp>
        <p:nvSpPr>
          <p:cNvPr id="138" name="Google Shape;138;g2a296db580e_0_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74940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5"/>
        <p:cNvGrpSpPr/>
        <p:nvPr/>
      </p:nvGrpSpPr>
      <p:grpSpPr>
        <a:xfrm>
          <a:off x="0" y="0"/>
          <a:ext cx="0" cy="0"/>
          <a:chOff x="0" y="0"/>
          <a:chExt cx="0" cy="0"/>
        </a:xfrm>
      </p:grpSpPr>
      <p:sp>
        <p:nvSpPr>
          <p:cNvPr id="56" name="Google Shape;56;p14"/>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57" name="Google Shape;57;p14"/>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58" name="Google Shape;58;p1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Diapositiva de título">
  <p:cSld name="1_Diapositiva de título">
    <p:spTree>
      <p:nvGrpSpPr>
        <p:cNvPr id="1" name="Shape 59"/>
        <p:cNvGrpSpPr/>
        <p:nvPr/>
      </p:nvGrpSpPr>
      <p:grpSpPr>
        <a:xfrm>
          <a:off x="0" y="0"/>
          <a:ext cx="0" cy="0"/>
          <a:chOff x="0" y="0"/>
          <a:chExt cx="0" cy="0"/>
        </a:xfrm>
      </p:grpSpPr>
      <p:pic>
        <p:nvPicPr>
          <p:cNvPr id="60" name="Google Shape;60;p15" descr="Forma"/>
          <p:cNvPicPr preferRelativeResize="0"/>
          <p:nvPr/>
        </p:nvPicPr>
        <p:blipFill rotWithShape="1">
          <a:blip r:embed="rId2">
            <a:alphaModFix/>
          </a:blip>
          <a:srcRect/>
          <a:stretch/>
        </p:blipFill>
        <p:spPr>
          <a:xfrm>
            <a:off x="286" y="0"/>
            <a:ext cx="9143431" cy="5143500"/>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2_Diapositiva de título">
  <p:cSld name="2_Diapositiva de título">
    <p:spTree>
      <p:nvGrpSpPr>
        <p:cNvPr id="1" name="Shape 61"/>
        <p:cNvGrpSpPr/>
        <p:nvPr/>
      </p:nvGrpSpPr>
      <p:grpSpPr>
        <a:xfrm>
          <a:off x="0" y="0"/>
          <a:ext cx="0" cy="0"/>
          <a:chOff x="0" y="0"/>
          <a:chExt cx="0" cy="0"/>
        </a:xfrm>
      </p:grpSpPr>
      <p:pic>
        <p:nvPicPr>
          <p:cNvPr id="62" name="Google Shape;62;p16" descr="Imagen que contiene Forma&#10;&#10;Descripción generada automáticamente"/>
          <p:cNvPicPr preferRelativeResize="0"/>
          <p:nvPr/>
        </p:nvPicPr>
        <p:blipFill rotWithShape="1">
          <a:blip r:embed="rId2">
            <a:alphaModFix/>
          </a:blip>
          <a:srcRect/>
          <a:stretch/>
        </p:blipFill>
        <p:spPr>
          <a:xfrm>
            <a:off x="286" y="0"/>
            <a:ext cx="9143431" cy="5143500"/>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63"/>
        <p:cNvGrpSpPr/>
        <p:nvPr/>
      </p:nvGrpSpPr>
      <p:grpSpPr>
        <a:xfrm>
          <a:off x="0" y="0"/>
          <a:ext cx="0" cy="0"/>
          <a:chOff x="0" y="0"/>
          <a:chExt cx="0" cy="0"/>
        </a:xfrm>
      </p:grpSpPr>
      <p:sp>
        <p:nvSpPr>
          <p:cNvPr id="64" name="Google Shape;64;p17"/>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65" name="Google Shape;65;p17"/>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66" name="Google Shape;66;p17"/>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67" name="Google Shape;67;p17"/>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68" name="Google Shape;68;p17"/>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69"/>
        <p:cNvGrpSpPr/>
        <p:nvPr/>
      </p:nvGrpSpPr>
      <p:grpSpPr>
        <a:xfrm>
          <a:off x="0" y="0"/>
          <a:ext cx="0" cy="0"/>
          <a:chOff x="0" y="0"/>
          <a:chExt cx="0" cy="0"/>
        </a:xfrm>
      </p:grpSpPr>
      <p:sp>
        <p:nvSpPr>
          <p:cNvPr id="70" name="Google Shape;70;p18"/>
          <p:cNvSpPr txBox="1">
            <a:spLocks noGrp="1"/>
          </p:cNvSpPr>
          <p:nvPr>
            <p:ph type="title"/>
          </p:nvPr>
        </p:nvSpPr>
        <p:spPr>
          <a:xfrm>
            <a:off x="623888" y="1282303"/>
            <a:ext cx="7886700" cy="21396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Clr>
                <a:schemeClr val="dk1"/>
              </a:buClr>
              <a:buSzPts val="4500"/>
              <a:buFont typeface="Calibri"/>
              <a:buNone/>
              <a:defRPr sz="45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71" name="Google Shape;71;p18"/>
          <p:cNvSpPr txBox="1">
            <a:spLocks noGrp="1"/>
          </p:cNvSpPr>
          <p:nvPr>
            <p:ph type="body" idx="1"/>
          </p:nvPr>
        </p:nvSpPr>
        <p:spPr>
          <a:xfrm>
            <a:off x="623888" y="3442097"/>
            <a:ext cx="7886700" cy="11253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rgbClr val="888888"/>
              </a:buClr>
              <a:buSzPts val="1800"/>
              <a:buNone/>
              <a:defRPr sz="1800">
                <a:solidFill>
                  <a:srgbClr val="888888"/>
                </a:solidFill>
              </a:defRPr>
            </a:lvl1pPr>
            <a:lvl2pPr marL="914400" lvl="1" indent="-228600" algn="l" rtl="0">
              <a:lnSpc>
                <a:spcPct val="90000"/>
              </a:lnSpc>
              <a:spcBef>
                <a:spcPts val="400"/>
              </a:spcBef>
              <a:spcAft>
                <a:spcPts val="0"/>
              </a:spcAft>
              <a:buClr>
                <a:srgbClr val="888888"/>
              </a:buClr>
              <a:buSzPts val="1500"/>
              <a:buNone/>
              <a:defRPr sz="1500">
                <a:solidFill>
                  <a:srgbClr val="888888"/>
                </a:solidFill>
              </a:defRPr>
            </a:lvl2pPr>
            <a:lvl3pPr marL="1371600" lvl="2" indent="-228600" algn="l" rtl="0">
              <a:lnSpc>
                <a:spcPct val="90000"/>
              </a:lnSpc>
              <a:spcBef>
                <a:spcPts val="400"/>
              </a:spcBef>
              <a:spcAft>
                <a:spcPts val="0"/>
              </a:spcAft>
              <a:buClr>
                <a:srgbClr val="888888"/>
              </a:buClr>
              <a:buSzPts val="1400"/>
              <a:buNone/>
              <a:defRPr sz="1400">
                <a:solidFill>
                  <a:srgbClr val="888888"/>
                </a:solidFill>
              </a:defRPr>
            </a:lvl3pPr>
            <a:lvl4pPr marL="1828800" lvl="3" indent="-228600" algn="l" rtl="0">
              <a:lnSpc>
                <a:spcPct val="90000"/>
              </a:lnSpc>
              <a:spcBef>
                <a:spcPts val="400"/>
              </a:spcBef>
              <a:spcAft>
                <a:spcPts val="0"/>
              </a:spcAft>
              <a:buClr>
                <a:srgbClr val="888888"/>
              </a:buClr>
              <a:buSzPts val="1200"/>
              <a:buNone/>
              <a:defRPr sz="1200">
                <a:solidFill>
                  <a:srgbClr val="888888"/>
                </a:solidFill>
              </a:defRPr>
            </a:lvl4pPr>
            <a:lvl5pPr marL="2286000" lvl="4" indent="-228600" algn="l" rtl="0">
              <a:lnSpc>
                <a:spcPct val="90000"/>
              </a:lnSpc>
              <a:spcBef>
                <a:spcPts val="400"/>
              </a:spcBef>
              <a:spcAft>
                <a:spcPts val="0"/>
              </a:spcAft>
              <a:buClr>
                <a:srgbClr val="888888"/>
              </a:buClr>
              <a:buSzPts val="1200"/>
              <a:buNone/>
              <a:defRPr sz="1200">
                <a:solidFill>
                  <a:srgbClr val="888888"/>
                </a:solidFill>
              </a:defRPr>
            </a:lvl5pPr>
            <a:lvl6pPr marL="2743200" lvl="5" indent="-228600" algn="l" rtl="0">
              <a:lnSpc>
                <a:spcPct val="90000"/>
              </a:lnSpc>
              <a:spcBef>
                <a:spcPts val="400"/>
              </a:spcBef>
              <a:spcAft>
                <a:spcPts val="0"/>
              </a:spcAft>
              <a:buClr>
                <a:srgbClr val="888888"/>
              </a:buClr>
              <a:buSzPts val="1200"/>
              <a:buNone/>
              <a:defRPr sz="1200">
                <a:solidFill>
                  <a:srgbClr val="888888"/>
                </a:solidFill>
              </a:defRPr>
            </a:lvl6pPr>
            <a:lvl7pPr marL="3200400" lvl="6" indent="-228600" algn="l" rtl="0">
              <a:lnSpc>
                <a:spcPct val="90000"/>
              </a:lnSpc>
              <a:spcBef>
                <a:spcPts val="400"/>
              </a:spcBef>
              <a:spcAft>
                <a:spcPts val="0"/>
              </a:spcAft>
              <a:buClr>
                <a:srgbClr val="888888"/>
              </a:buClr>
              <a:buSzPts val="1200"/>
              <a:buNone/>
              <a:defRPr sz="1200">
                <a:solidFill>
                  <a:srgbClr val="888888"/>
                </a:solidFill>
              </a:defRPr>
            </a:lvl7pPr>
            <a:lvl8pPr marL="3657600" lvl="7" indent="-228600" algn="l" rtl="0">
              <a:lnSpc>
                <a:spcPct val="90000"/>
              </a:lnSpc>
              <a:spcBef>
                <a:spcPts val="400"/>
              </a:spcBef>
              <a:spcAft>
                <a:spcPts val="0"/>
              </a:spcAft>
              <a:buClr>
                <a:srgbClr val="888888"/>
              </a:buClr>
              <a:buSzPts val="1200"/>
              <a:buNone/>
              <a:defRPr sz="1200">
                <a:solidFill>
                  <a:srgbClr val="888888"/>
                </a:solidFill>
              </a:defRPr>
            </a:lvl8pPr>
            <a:lvl9pPr marL="4114800" lvl="8" indent="-228600" algn="l" rtl="0">
              <a:lnSpc>
                <a:spcPct val="90000"/>
              </a:lnSpc>
              <a:spcBef>
                <a:spcPts val="400"/>
              </a:spcBef>
              <a:spcAft>
                <a:spcPts val="0"/>
              </a:spcAft>
              <a:buClr>
                <a:srgbClr val="888888"/>
              </a:buClr>
              <a:buSzPts val="1200"/>
              <a:buNone/>
              <a:defRPr sz="1200">
                <a:solidFill>
                  <a:srgbClr val="888888"/>
                </a:solidFill>
              </a:defRPr>
            </a:lvl9pPr>
          </a:lstStyle>
          <a:p>
            <a:endParaRPr/>
          </a:p>
        </p:txBody>
      </p:sp>
      <p:sp>
        <p:nvSpPr>
          <p:cNvPr id="72" name="Google Shape;72;p18"/>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73" name="Google Shape;73;p18"/>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74" name="Google Shape;74;p18"/>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75"/>
        <p:cNvGrpSpPr/>
        <p:nvPr/>
      </p:nvGrpSpPr>
      <p:grpSpPr>
        <a:xfrm>
          <a:off x="0" y="0"/>
          <a:ext cx="0" cy="0"/>
          <a:chOff x="0" y="0"/>
          <a:chExt cx="0" cy="0"/>
        </a:xfrm>
      </p:grpSpPr>
      <p:sp>
        <p:nvSpPr>
          <p:cNvPr id="76" name="Google Shape;76;p19"/>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77" name="Google Shape;77;p19"/>
          <p:cNvSpPr txBox="1">
            <a:spLocks noGrp="1"/>
          </p:cNvSpPr>
          <p:nvPr>
            <p:ph type="body" idx="1"/>
          </p:nvPr>
        </p:nvSpPr>
        <p:spPr>
          <a:xfrm>
            <a:off x="628650" y="1369219"/>
            <a:ext cx="38862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78" name="Google Shape;78;p19"/>
          <p:cNvSpPr txBox="1">
            <a:spLocks noGrp="1"/>
          </p:cNvSpPr>
          <p:nvPr>
            <p:ph type="body" idx="2"/>
          </p:nvPr>
        </p:nvSpPr>
        <p:spPr>
          <a:xfrm>
            <a:off x="4629150" y="1369219"/>
            <a:ext cx="38862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79" name="Google Shape;79;p19"/>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80" name="Google Shape;80;p19"/>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81" name="Google Shape;81;p19"/>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82"/>
        <p:cNvGrpSpPr/>
        <p:nvPr/>
      </p:nvGrpSpPr>
      <p:grpSpPr>
        <a:xfrm>
          <a:off x="0" y="0"/>
          <a:ext cx="0" cy="0"/>
          <a:chOff x="0" y="0"/>
          <a:chExt cx="0" cy="0"/>
        </a:xfrm>
      </p:grpSpPr>
      <p:sp>
        <p:nvSpPr>
          <p:cNvPr id="83" name="Google Shape;83;p20"/>
          <p:cNvSpPr txBox="1">
            <a:spLocks noGrp="1"/>
          </p:cNvSpPr>
          <p:nvPr>
            <p:ph type="title"/>
          </p:nvPr>
        </p:nvSpPr>
        <p:spPr>
          <a:xfrm>
            <a:off x="629841" y="273844"/>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84" name="Google Shape;84;p20"/>
          <p:cNvSpPr txBox="1">
            <a:spLocks noGrp="1"/>
          </p:cNvSpPr>
          <p:nvPr>
            <p:ph type="body" idx="1"/>
          </p:nvPr>
        </p:nvSpPr>
        <p:spPr>
          <a:xfrm>
            <a:off x="629841" y="1260872"/>
            <a:ext cx="3868500" cy="618000"/>
          </a:xfrm>
          <a:prstGeom prst="rect">
            <a:avLst/>
          </a:prstGeom>
          <a:noFill/>
          <a:ln>
            <a:noFill/>
          </a:ln>
        </p:spPr>
        <p:txBody>
          <a:bodyPr spcFirstLastPara="1" wrap="square" lIns="68575" tIns="34275" rIns="68575" bIns="34275" anchor="b" anchorCtr="0">
            <a:normAutofit/>
          </a:bodyPr>
          <a:lstStyle>
            <a:lvl1pPr marL="457200" lvl="0" indent="-228600" algn="l" rtl="0">
              <a:lnSpc>
                <a:spcPct val="90000"/>
              </a:lnSpc>
              <a:spcBef>
                <a:spcPts val="800"/>
              </a:spcBef>
              <a:spcAft>
                <a:spcPts val="0"/>
              </a:spcAft>
              <a:buClr>
                <a:schemeClr val="dk1"/>
              </a:buClr>
              <a:buSzPts val="1800"/>
              <a:buNone/>
              <a:defRPr sz="1800" b="1"/>
            </a:lvl1pPr>
            <a:lvl2pPr marL="914400" lvl="1" indent="-228600" algn="l" rtl="0">
              <a:lnSpc>
                <a:spcPct val="90000"/>
              </a:lnSpc>
              <a:spcBef>
                <a:spcPts val="400"/>
              </a:spcBef>
              <a:spcAft>
                <a:spcPts val="0"/>
              </a:spcAft>
              <a:buClr>
                <a:schemeClr val="dk1"/>
              </a:buClr>
              <a:buSzPts val="1500"/>
              <a:buNone/>
              <a:defRPr sz="1500" b="1"/>
            </a:lvl2pPr>
            <a:lvl3pPr marL="1371600" lvl="2" indent="-228600" algn="l" rtl="0">
              <a:lnSpc>
                <a:spcPct val="90000"/>
              </a:lnSpc>
              <a:spcBef>
                <a:spcPts val="400"/>
              </a:spcBef>
              <a:spcAft>
                <a:spcPts val="0"/>
              </a:spcAft>
              <a:buClr>
                <a:schemeClr val="dk1"/>
              </a:buClr>
              <a:buSzPts val="1400"/>
              <a:buNone/>
              <a:defRPr sz="1400" b="1"/>
            </a:lvl3pPr>
            <a:lvl4pPr marL="1828800" lvl="3" indent="-228600" algn="l" rtl="0">
              <a:lnSpc>
                <a:spcPct val="90000"/>
              </a:lnSpc>
              <a:spcBef>
                <a:spcPts val="400"/>
              </a:spcBef>
              <a:spcAft>
                <a:spcPts val="0"/>
              </a:spcAft>
              <a:buClr>
                <a:schemeClr val="dk1"/>
              </a:buClr>
              <a:buSzPts val="1200"/>
              <a:buNone/>
              <a:defRPr sz="1200" b="1"/>
            </a:lvl4pPr>
            <a:lvl5pPr marL="2286000" lvl="4" indent="-228600" algn="l" rtl="0">
              <a:lnSpc>
                <a:spcPct val="90000"/>
              </a:lnSpc>
              <a:spcBef>
                <a:spcPts val="400"/>
              </a:spcBef>
              <a:spcAft>
                <a:spcPts val="0"/>
              </a:spcAft>
              <a:buClr>
                <a:schemeClr val="dk1"/>
              </a:buClr>
              <a:buSzPts val="1200"/>
              <a:buNone/>
              <a:defRPr sz="1200" b="1"/>
            </a:lvl5pPr>
            <a:lvl6pPr marL="2743200" lvl="5" indent="-228600" algn="l" rtl="0">
              <a:lnSpc>
                <a:spcPct val="90000"/>
              </a:lnSpc>
              <a:spcBef>
                <a:spcPts val="400"/>
              </a:spcBef>
              <a:spcAft>
                <a:spcPts val="0"/>
              </a:spcAft>
              <a:buClr>
                <a:schemeClr val="dk1"/>
              </a:buClr>
              <a:buSzPts val="1200"/>
              <a:buNone/>
              <a:defRPr sz="1200" b="1"/>
            </a:lvl6pPr>
            <a:lvl7pPr marL="3200400" lvl="6" indent="-228600" algn="l" rtl="0">
              <a:lnSpc>
                <a:spcPct val="90000"/>
              </a:lnSpc>
              <a:spcBef>
                <a:spcPts val="400"/>
              </a:spcBef>
              <a:spcAft>
                <a:spcPts val="0"/>
              </a:spcAft>
              <a:buClr>
                <a:schemeClr val="dk1"/>
              </a:buClr>
              <a:buSzPts val="1200"/>
              <a:buNone/>
              <a:defRPr sz="1200" b="1"/>
            </a:lvl7pPr>
            <a:lvl8pPr marL="3657600" lvl="7" indent="-228600" algn="l" rtl="0">
              <a:lnSpc>
                <a:spcPct val="90000"/>
              </a:lnSpc>
              <a:spcBef>
                <a:spcPts val="400"/>
              </a:spcBef>
              <a:spcAft>
                <a:spcPts val="0"/>
              </a:spcAft>
              <a:buClr>
                <a:schemeClr val="dk1"/>
              </a:buClr>
              <a:buSzPts val="1200"/>
              <a:buNone/>
              <a:defRPr sz="1200" b="1"/>
            </a:lvl8pPr>
            <a:lvl9pPr marL="4114800" lvl="8" indent="-228600" algn="l" rtl="0">
              <a:lnSpc>
                <a:spcPct val="90000"/>
              </a:lnSpc>
              <a:spcBef>
                <a:spcPts val="400"/>
              </a:spcBef>
              <a:spcAft>
                <a:spcPts val="0"/>
              </a:spcAft>
              <a:buClr>
                <a:schemeClr val="dk1"/>
              </a:buClr>
              <a:buSzPts val="1200"/>
              <a:buNone/>
              <a:defRPr sz="1200" b="1"/>
            </a:lvl9pPr>
          </a:lstStyle>
          <a:p>
            <a:endParaRPr/>
          </a:p>
        </p:txBody>
      </p:sp>
      <p:sp>
        <p:nvSpPr>
          <p:cNvPr id="85" name="Google Shape;85;p20"/>
          <p:cNvSpPr txBox="1">
            <a:spLocks noGrp="1"/>
          </p:cNvSpPr>
          <p:nvPr>
            <p:ph type="body" idx="2"/>
          </p:nvPr>
        </p:nvSpPr>
        <p:spPr>
          <a:xfrm>
            <a:off x="629841" y="1878806"/>
            <a:ext cx="3868500" cy="27636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86" name="Google Shape;86;p20"/>
          <p:cNvSpPr txBox="1">
            <a:spLocks noGrp="1"/>
          </p:cNvSpPr>
          <p:nvPr>
            <p:ph type="body" idx="3"/>
          </p:nvPr>
        </p:nvSpPr>
        <p:spPr>
          <a:xfrm>
            <a:off x="4629150" y="1260872"/>
            <a:ext cx="3887400" cy="618000"/>
          </a:xfrm>
          <a:prstGeom prst="rect">
            <a:avLst/>
          </a:prstGeom>
          <a:noFill/>
          <a:ln>
            <a:noFill/>
          </a:ln>
        </p:spPr>
        <p:txBody>
          <a:bodyPr spcFirstLastPara="1" wrap="square" lIns="68575" tIns="34275" rIns="68575" bIns="34275" anchor="b" anchorCtr="0">
            <a:normAutofit/>
          </a:bodyPr>
          <a:lstStyle>
            <a:lvl1pPr marL="457200" lvl="0" indent="-228600" algn="l" rtl="0">
              <a:lnSpc>
                <a:spcPct val="90000"/>
              </a:lnSpc>
              <a:spcBef>
                <a:spcPts val="800"/>
              </a:spcBef>
              <a:spcAft>
                <a:spcPts val="0"/>
              </a:spcAft>
              <a:buClr>
                <a:schemeClr val="dk1"/>
              </a:buClr>
              <a:buSzPts val="1800"/>
              <a:buNone/>
              <a:defRPr sz="1800" b="1"/>
            </a:lvl1pPr>
            <a:lvl2pPr marL="914400" lvl="1" indent="-228600" algn="l" rtl="0">
              <a:lnSpc>
                <a:spcPct val="90000"/>
              </a:lnSpc>
              <a:spcBef>
                <a:spcPts val="400"/>
              </a:spcBef>
              <a:spcAft>
                <a:spcPts val="0"/>
              </a:spcAft>
              <a:buClr>
                <a:schemeClr val="dk1"/>
              </a:buClr>
              <a:buSzPts val="1500"/>
              <a:buNone/>
              <a:defRPr sz="1500" b="1"/>
            </a:lvl2pPr>
            <a:lvl3pPr marL="1371600" lvl="2" indent="-228600" algn="l" rtl="0">
              <a:lnSpc>
                <a:spcPct val="90000"/>
              </a:lnSpc>
              <a:spcBef>
                <a:spcPts val="400"/>
              </a:spcBef>
              <a:spcAft>
                <a:spcPts val="0"/>
              </a:spcAft>
              <a:buClr>
                <a:schemeClr val="dk1"/>
              </a:buClr>
              <a:buSzPts val="1400"/>
              <a:buNone/>
              <a:defRPr sz="1400" b="1"/>
            </a:lvl3pPr>
            <a:lvl4pPr marL="1828800" lvl="3" indent="-228600" algn="l" rtl="0">
              <a:lnSpc>
                <a:spcPct val="90000"/>
              </a:lnSpc>
              <a:spcBef>
                <a:spcPts val="400"/>
              </a:spcBef>
              <a:spcAft>
                <a:spcPts val="0"/>
              </a:spcAft>
              <a:buClr>
                <a:schemeClr val="dk1"/>
              </a:buClr>
              <a:buSzPts val="1200"/>
              <a:buNone/>
              <a:defRPr sz="1200" b="1"/>
            </a:lvl4pPr>
            <a:lvl5pPr marL="2286000" lvl="4" indent="-228600" algn="l" rtl="0">
              <a:lnSpc>
                <a:spcPct val="90000"/>
              </a:lnSpc>
              <a:spcBef>
                <a:spcPts val="400"/>
              </a:spcBef>
              <a:spcAft>
                <a:spcPts val="0"/>
              </a:spcAft>
              <a:buClr>
                <a:schemeClr val="dk1"/>
              </a:buClr>
              <a:buSzPts val="1200"/>
              <a:buNone/>
              <a:defRPr sz="1200" b="1"/>
            </a:lvl5pPr>
            <a:lvl6pPr marL="2743200" lvl="5" indent="-228600" algn="l" rtl="0">
              <a:lnSpc>
                <a:spcPct val="90000"/>
              </a:lnSpc>
              <a:spcBef>
                <a:spcPts val="400"/>
              </a:spcBef>
              <a:spcAft>
                <a:spcPts val="0"/>
              </a:spcAft>
              <a:buClr>
                <a:schemeClr val="dk1"/>
              </a:buClr>
              <a:buSzPts val="1200"/>
              <a:buNone/>
              <a:defRPr sz="1200" b="1"/>
            </a:lvl6pPr>
            <a:lvl7pPr marL="3200400" lvl="6" indent="-228600" algn="l" rtl="0">
              <a:lnSpc>
                <a:spcPct val="90000"/>
              </a:lnSpc>
              <a:spcBef>
                <a:spcPts val="400"/>
              </a:spcBef>
              <a:spcAft>
                <a:spcPts val="0"/>
              </a:spcAft>
              <a:buClr>
                <a:schemeClr val="dk1"/>
              </a:buClr>
              <a:buSzPts val="1200"/>
              <a:buNone/>
              <a:defRPr sz="1200" b="1"/>
            </a:lvl7pPr>
            <a:lvl8pPr marL="3657600" lvl="7" indent="-228600" algn="l" rtl="0">
              <a:lnSpc>
                <a:spcPct val="90000"/>
              </a:lnSpc>
              <a:spcBef>
                <a:spcPts val="400"/>
              </a:spcBef>
              <a:spcAft>
                <a:spcPts val="0"/>
              </a:spcAft>
              <a:buClr>
                <a:schemeClr val="dk1"/>
              </a:buClr>
              <a:buSzPts val="1200"/>
              <a:buNone/>
              <a:defRPr sz="1200" b="1"/>
            </a:lvl8pPr>
            <a:lvl9pPr marL="4114800" lvl="8" indent="-228600" algn="l" rtl="0">
              <a:lnSpc>
                <a:spcPct val="90000"/>
              </a:lnSpc>
              <a:spcBef>
                <a:spcPts val="400"/>
              </a:spcBef>
              <a:spcAft>
                <a:spcPts val="0"/>
              </a:spcAft>
              <a:buClr>
                <a:schemeClr val="dk1"/>
              </a:buClr>
              <a:buSzPts val="1200"/>
              <a:buNone/>
              <a:defRPr sz="1200" b="1"/>
            </a:lvl9pPr>
          </a:lstStyle>
          <a:p>
            <a:endParaRPr/>
          </a:p>
        </p:txBody>
      </p:sp>
      <p:sp>
        <p:nvSpPr>
          <p:cNvPr id="87" name="Google Shape;87;p20"/>
          <p:cNvSpPr txBox="1">
            <a:spLocks noGrp="1"/>
          </p:cNvSpPr>
          <p:nvPr>
            <p:ph type="body" idx="4"/>
          </p:nvPr>
        </p:nvSpPr>
        <p:spPr>
          <a:xfrm>
            <a:off x="4629150" y="1878806"/>
            <a:ext cx="3887400" cy="27636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88" name="Google Shape;88;p20"/>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89" name="Google Shape;89;p20"/>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0" name="Google Shape;90;p20"/>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91"/>
        <p:cNvGrpSpPr/>
        <p:nvPr/>
      </p:nvGrpSpPr>
      <p:grpSpPr>
        <a:xfrm>
          <a:off x="0" y="0"/>
          <a:ext cx="0" cy="0"/>
          <a:chOff x="0" y="0"/>
          <a:chExt cx="0" cy="0"/>
        </a:xfrm>
      </p:grpSpPr>
      <p:sp>
        <p:nvSpPr>
          <p:cNvPr id="92" name="Google Shape;92;p21"/>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93" name="Google Shape;93;p21"/>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4" name="Google Shape;94;p21"/>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95" name="Google Shape;95;p21"/>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96"/>
        <p:cNvGrpSpPr/>
        <p:nvPr/>
      </p:nvGrpSpPr>
      <p:grpSpPr>
        <a:xfrm>
          <a:off x="0" y="0"/>
          <a:ext cx="0" cy="0"/>
          <a:chOff x="0" y="0"/>
          <a:chExt cx="0" cy="0"/>
        </a:xfrm>
      </p:grpSpPr>
      <p:sp>
        <p:nvSpPr>
          <p:cNvPr id="97" name="Google Shape;97;p22"/>
          <p:cNvSpPr txBox="1">
            <a:spLocks noGrp="1"/>
          </p:cNvSpPr>
          <p:nvPr>
            <p:ph type="title"/>
          </p:nvPr>
        </p:nvSpPr>
        <p:spPr>
          <a:xfrm>
            <a:off x="629841" y="342900"/>
            <a:ext cx="2949000" cy="12003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98" name="Google Shape;98;p22"/>
          <p:cNvSpPr txBox="1">
            <a:spLocks noGrp="1"/>
          </p:cNvSpPr>
          <p:nvPr>
            <p:ph type="body" idx="1"/>
          </p:nvPr>
        </p:nvSpPr>
        <p:spPr>
          <a:xfrm>
            <a:off x="3887391" y="740569"/>
            <a:ext cx="4629300" cy="3655200"/>
          </a:xfrm>
          <a:prstGeom prst="rect">
            <a:avLst/>
          </a:prstGeom>
          <a:noFill/>
          <a:ln>
            <a:noFill/>
          </a:ln>
        </p:spPr>
        <p:txBody>
          <a:bodyPr spcFirstLastPara="1" wrap="square" lIns="68575" tIns="34275" rIns="68575" bIns="34275" anchor="t" anchorCtr="0">
            <a:normAutofit/>
          </a:bodyPr>
          <a:lstStyle>
            <a:lvl1pPr marL="457200" lvl="0" indent="-381000" algn="l" rtl="0">
              <a:lnSpc>
                <a:spcPct val="90000"/>
              </a:lnSpc>
              <a:spcBef>
                <a:spcPts val="800"/>
              </a:spcBef>
              <a:spcAft>
                <a:spcPts val="0"/>
              </a:spcAft>
              <a:buClr>
                <a:schemeClr val="dk1"/>
              </a:buClr>
              <a:buSzPts val="2400"/>
              <a:buChar char="•"/>
              <a:defRPr sz="2400"/>
            </a:lvl1pPr>
            <a:lvl2pPr marL="914400" lvl="1" indent="-361950" algn="l" rtl="0">
              <a:lnSpc>
                <a:spcPct val="90000"/>
              </a:lnSpc>
              <a:spcBef>
                <a:spcPts val="400"/>
              </a:spcBef>
              <a:spcAft>
                <a:spcPts val="0"/>
              </a:spcAft>
              <a:buClr>
                <a:schemeClr val="dk1"/>
              </a:buClr>
              <a:buSzPts val="2100"/>
              <a:buChar char="•"/>
              <a:defRPr sz="2100"/>
            </a:lvl2pPr>
            <a:lvl3pPr marL="1371600" lvl="2" indent="-342900" algn="l" rtl="0">
              <a:lnSpc>
                <a:spcPct val="90000"/>
              </a:lnSpc>
              <a:spcBef>
                <a:spcPts val="400"/>
              </a:spcBef>
              <a:spcAft>
                <a:spcPts val="0"/>
              </a:spcAft>
              <a:buClr>
                <a:schemeClr val="dk1"/>
              </a:buClr>
              <a:buSzPts val="1800"/>
              <a:buChar char="•"/>
              <a:defRPr sz="1800"/>
            </a:lvl3pPr>
            <a:lvl4pPr marL="1828800" lvl="3" indent="-323850" algn="l" rtl="0">
              <a:lnSpc>
                <a:spcPct val="90000"/>
              </a:lnSpc>
              <a:spcBef>
                <a:spcPts val="400"/>
              </a:spcBef>
              <a:spcAft>
                <a:spcPts val="0"/>
              </a:spcAft>
              <a:buClr>
                <a:schemeClr val="dk1"/>
              </a:buClr>
              <a:buSzPts val="1500"/>
              <a:buChar char="•"/>
              <a:defRPr sz="1500"/>
            </a:lvl4pPr>
            <a:lvl5pPr marL="2286000" lvl="4" indent="-323850" algn="l" rtl="0">
              <a:lnSpc>
                <a:spcPct val="90000"/>
              </a:lnSpc>
              <a:spcBef>
                <a:spcPts val="400"/>
              </a:spcBef>
              <a:spcAft>
                <a:spcPts val="0"/>
              </a:spcAft>
              <a:buClr>
                <a:schemeClr val="dk1"/>
              </a:buClr>
              <a:buSzPts val="1500"/>
              <a:buChar char="•"/>
              <a:defRPr sz="1500"/>
            </a:lvl5pPr>
            <a:lvl6pPr marL="2743200" lvl="5" indent="-323850" algn="l" rtl="0">
              <a:lnSpc>
                <a:spcPct val="90000"/>
              </a:lnSpc>
              <a:spcBef>
                <a:spcPts val="400"/>
              </a:spcBef>
              <a:spcAft>
                <a:spcPts val="0"/>
              </a:spcAft>
              <a:buClr>
                <a:schemeClr val="dk1"/>
              </a:buClr>
              <a:buSzPts val="1500"/>
              <a:buChar char="•"/>
              <a:defRPr sz="1500"/>
            </a:lvl6pPr>
            <a:lvl7pPr marL="3200400" lvl="6" indent="-323850" algn="l" rtl="0">
              <a:lnSpc>
                <a:spcPct val="90000"/>
              </a:lnSpc>
              <a:spcBef>
                <a:spcPts val="400"/>
              </a:spcBef>
              <a:spcAft>
                <a:spcPts val="0"/>
              </a:spcAft>
              <a:buClr>
                <a:schemeClr val="dk1"/>
              </a:buClr>
              <a:buSzPts val="1500"/>
              <a:buChar char="•"/>
              <a:defRPr sz="1500"/>
            </a:lvl7pPr>
            <a:lvl8pPr marL="3657600" lvl="7" indent="-323850" algn="l" rtl="0">
              <a:lnSpc>
                <a:spcPct val="90000"/>
              </a:lnSpc>
              <a:spcBef>
                <a:spcPts val="400"/>
              </a:spcBef>
              <a:spcAft>
                <a:spcPts val="0"/>
              </a:spcAft>
              <a:buClr>
                <a:schemeClr val="dk1"/>
              </a:buClr>
              <a:buSzPts val="1500"/>
              <a:buChar char="•"/>
              <a:defRPr sz="1500"/>
            </a:lvl8pPr>
            <a:lvl9pPr marL="4114800" lvl="8" indent="-323850" algn="l" rtl="0">
              <a:lnSpc>
                <a:spcPct val="90000"/>
              </a:lnSpc>
              <a:spcBef>
                <a:spcPts val="400"/>
              </a:spcBef>
              <a:spcAft>
                <a:spcPts val="0"/>
              </a:spcAft>
              <a:buClr>
                <a:schemeClr val="dk1"/>
              </a:buClr>
              <a:buSzPts val="1500"/>
              <a:buChar char="•"/>
              <a:defRPr sz="1500"/>
            </a:lvl9pPr>
          </a:lstStyle>
          <a:p>
            <a:endParaRPr/>
          </a:p>
        </p:txBody>
      </p:sp>
      <p:sp>
        <p:nvSpPr>
          <p:cNvPr id="99" name="Google Shape;99;p22"/>
          <p:cNvSpPr txBox="1">
            <a:spLocks noGrp="1"/>
          </p:cNvSpPr>
          <p:nvPr>
            <p:ph type="body" idx="2"/>
          </p:nvPr>
        </p:nvSpPr>
        <p:spPr>
          <a:xfrm>
            <a:off x="629841" y="1543050"/>
            <a:ext cx="2949000" cy="28587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chemeClr val="dk1"/>
              </a:buClr>
              <a:buSzPts val="1200"/>
              <a:buNone/>
              <a:defRPr sz="1200"/>
            </a:lvl1pPr>
            <a:lvl2pPr marL="914400" lvl="1" indent="-228600" algn="l" rtl="0">
              <a:lnSpc>
                <a:spcPct val="90000"/>
              </a:lnSpc>
              <a:spcBef>
                <a:spcPts val="400"/>
              </a:spcBef>
              <a:spcAft>
                <a:spcPts val="0"/>
              </a:spcAft>
              <a:buClr>
                <a:schemeClr val="dk1"/>
              </a:buClr>
              <a:buSzPts val="1100"/>
              <a:buNone/>
              <a:defRPr sz="1100"/>
            </a:lvl2pPr>
            <a:lvl3pPr marL="1371600" lvl="2" indent="-228600" algn="l" rtl="0">
              <a:lnSpc>
                <a:spcPct val="90000"/>
              </a:lnSpc>
              <a:spcBef>
                <a:spcPts val="400"/>
              </a:spcBef>
              <a:spcAft>
                <a:spcPts val="0"/>
              </a:spcAft>
              <a:buClr>
                <a:schemeClr val="dk1"/>
              </a:buClr>
              <a:buSzPts val="900"/>
              <a:buNone/>
              <a:defRPr sz="900"/>
            </a:lvl3pPr>
            <a:lvl4pPr marL="1828800" lvl="3" indent="-228600" algn="l" rtl="0">
              <a:lnSpc>
                <a:spcPct val="90000"/>
              </a:lnSpc>
              <a:spcBef>
                <a:spcPts val="400"/>
              </a:spcBef>
              <a:spcAft>
                <a:spcPts val="0"/>
              </a:spcAft>
              <a:buClr>
                <a:schemeClr val="dk1"/>
              </a:buClr>
              <a:buSzPts val="800"/>
              <a:buNone/>
              <a:defRPr sz="800"/>
            </a:lvl4pPr>
            <a:lvl5pPr marL="2286000" lvl="4" indent="-228600" algn="l" rtl="0">
              <a:lnSpc>
                <a:spcPct val="90000"/>
              </a:lnSpc>
              <a:spcBef>
                <a:spcPts val="400"/>
              </a:spcBef>
              <a:spcAft>
                <a:spcPts val="0"/>
              </a:spcAft>
              <a:buClr>
                <a:schemeClr val="dk1"/>
              </a:buClr>
              <a:buSzPts val="800"/>
              <a:buNone/>
              <a:defRPr sz="800"/>
            </a:lvl5pPr>
            <a:lvl6pPr marL="2743200" lvl="5" indent="-228600" algn="l" rtl="0">
              <a:lnSpc>
                <a:spcPct val="90000"/>
              </a:lnSpc>
              <a:spcBef>
                <a:spcPts val="400"/>
              </a:spcBef>
              <a:spcAft>
                <a:spcPts val="0"/>
              </a:spcAft>
              <a:buClr>
                <a:schemeClr val="dk1"/>
              </a:buClr>
              <a:buSzPts val="800"/>
              <a:buNone/>
              <a:defRPr sz="800"/>
            </a:lvl6pPr>
            <a:lvl7pPr marL="3200400" lvl="6" indent="-228600" algn="l" rtl="0">
              <a:lnSpc>
                <a:spcPct val="90000"/>
              </a:lnSpc>
              <a:spcBef>
                <a:spcPts val="400"/>
              </a:spcBef>
              <a:spcAft>
                <a:spcPts val="0"/>
              </a:spcAft>
              <a:buClr>
                <a:schemeClr val="dk1"/>
              </a:buClr>
              <a:buSzPts val="800"/>
              <a:buNone/>
              <a:defRPr sz="800"/>
            </a:lvl7pPr>
            <a:lvl8pPr marL="3657600" lvl="7" indent="-228600" algn="l" rtl="0">
              <a:lnSpc>
                <a:spcPct val="90000"/>
              </a:lnSpc>
              <a:spcBef>
                <a:spcPts val="400"/>
              </a:spcBef>
              <a:spcAft>
                <a:spcPts val="0"/>
              </a:spcAft>
              <a:buClr>
                <a:schemeClr val="dk1"/>
              </a:buClr>
              <a:buSzPts val="800"/>
              <a:buNone/>
              <a:defRPr sz="800"/>
            </a:lvl8pPr>
            <a:lvl9pPr marL="4114800" lvl="8" indent="-228600" algn="l" rtl="0">
              <a:lnSpc>
                <a:spcPct val="90000"/>
              </a:lnSpc>
              <a:spcBef>
                <a:spcPts val="400"/>
              </a:spcBef>
              <a:spcAft>
                <a:spcPts val="0"/>
              </a:spcAft>
              <a:buClr>
                <a:schemeClr val="dk1"/>
              </a:buClr>
              <a:buSzPts val="800"/>
              <a:buNone/>
              <a:defRPr sz="800"/>
            </a:lvl9pPr>
          </a:lstStyle>
          <a:p>
            <a:endParaRPr/>
          </a:p>
        </p:txBody>
      </p:sp>
      <p:sp>
        <p:nvSpPr>
          <p:cNvPr id="100" name="Google Shape;100;p22"/>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1" name="Google Shape;101;p22"/>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2" name="Google Shape;102;p22"/>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103"/>
        <p:cNvGrpSpPr/>
        <p:nvPr/>
      </p:nvGrpSpPr>
      <p:grpSpPr>
        <a:xfrm>
          <a:off x="0" y="0"/>
          <a:ext cx="0" cy="0"/>
          <a:chOff x="0" y="0"/>
          <a:chExt cx="0" cy="0"/>
        </a:xfrm>
      </p:grpSpPr>
      <p:sp>
        <p:nvSpPr>
          <p:cNvPr id="104" name="Google Shape;104;p23"/>
          <p:cNvSpPr txBox="1">
            <a:spLocks noGrp="1"/>
          </p:cNvSpPr>
          <p:nvPr>
            <p:ph type="title"/>
          </p:nvPr>
        </p:nvSpPr>
        <p:spPr>
          <a:xfrm>
            <a:off x="629841" y="342900"/>
            <a:ext cx="2949000" cy="12003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105" name="Google Shape;105;p23"/>
          <p:cNvSpPr>
            <a:spLocks noGrp="1"/>
          </p:cNvSpPr>
          <p:nvPr>
            <p:ph type="pic" idx="2"/>
          </p:nvPr>
        </p:nvSpPr>
        <p:spPr>
          <a:xfrm>
            <a:off x="3887391" y="740569"/>
            <a:ext cx="4629300" cy="3655200"/>
          </a:xfrm>
          <a:prstGeom prst="rect">
            <a:avLst/>
          </a:prstGeom>
          <a:noFill/>
          <a:ln>
            <a:noFill/>
          </a:ln>
        </p:spPr>
      </p:sp>
      <p:sp>
        <p:nvSpPr>
          <p:cNvPr id="106" name="Google Shape;106;p23"/>
          <p:cNvSpPr txBox="1">
            <a:spLocks noGrp="1"/>
          </p:cNvSpPr>
          <p:nvPr>
            <p:ph type="body" idx="1"/>
          </p:nvPr>
        </p:nvSpPr>
        <p:spPr>
          <a:xfrm>
            <a:off x="629841" y="1543050"/>
            <a:ext cx="2949000" cy="28587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chemeClr val="dk1"/>
              </a:buClr>
              <a:buSzPts val="1200"/>
              <a:buNone/>
              <a:defRPr sz="1200"/>
            </a:lvl1pPr>
            <a:lvl2pPr marL="914400" lvl="1" indent="-228600" algn="l" rtl="0">
              <a:lnSpc>
                <a:spcPct val="90000"/>
              </a:lnSpc>
              <a:spcBef>
                <a:spcPts val="400"/>
              </a:spcBef>
              <a:spcAft>
                <a:spcPts val="0"/>
              </a:spcAft>
              <a:buClr>
                <a:schemeClr val="dk1"/>
              </a:buClr>
              <a:buSzPts val="1100"/>
              <a:buNone/>
              <a:defRPr sz="1100"/>
            </a:lvl2pPr>
            <a:lvl3pPr marL="1371600" lvl="2" indent="-228600" algn="l" rtl="0">
              <a:lnSpc>
                <a:spcPct val="90000"/>
              </a:lnSpc>
              <a:spcBef>
                <a:spcPts val="400"/>
              </a:spcBef>
              <a:spcAft>
                <a:spcPts val="0"/>
              </a:spcAft>
              <a:buClr>
                <a:schemeClr val="dk1"/>
              </a:buClr>
              <a:buSzPts val="900"/>
              <a:buNone/>
              <a:defRPr sz="900"/>
            </a:lvl3pPr>
            <a:lvl4pPr marL="1828800" lvl="3" indent="-228600" algn="l" rtl="0">
              <a:lnSpc>
                <a:spcPct val="90000"/>
              </a:lnSpc>
              <a:spcBef>
                <a:spcPts val="400"/>
              </a:spcBef>
              <a:spcAft>
                <a:spcPts val="0"/>
              </a:spcAft>
              <a:buClr>
                <a:schemeClr val="dk1"/>
              </a:buClr>
              <a:buSzPts val="800"/>
              <a:buNone/>
              <a:defRPr sz="800"/>
            </a:lvl4pPr>
            <a:lvl5pPr marL="2286000" lvl="4" indent="-228600" algn="l" rtl="0">
              <a:lnSpc>
                <a:spcPct val="90000"/>
              </a:lnSpc>
              <a:spcBef>
                <a:spcPts val="400"/>
              </a:spcBef>
              <a:spcAft>
                <a:spcPts val="0"/>
              </a:spcAft>
              <a:buClr>
                <a:schemeClr val="dk1"/>
              </a:buClr>
              <a:buSzPts val="800"/>
              <a:buNone/>
              <a:defRPr sz="800"/>
            </a:lvl5pPr>
            <a:lvl6pPr marL="2743200" lvl="5" indent="-228600" algn="l" rtl="0">
              <a:lnSpc>
                <a:spcPct val="90000"/>
              </a:lnSpc>
              <a:spcBef>
                <a:spcPts val="400"/>
              </a:spcBef>
              <a:spcAft>
                <a:spcPts val="0"/>
              </a:spcAft>
              <a:buClr>
                <a:schemeClr val="dk1"/>
              </a:buClr>
              <a:buSzPts val="800"/>
              <a:buNone/>
              <a:defRPr sz="800"/>
            </a:lvl6pPr>
            <a:lvl7pPr marL="3200400" lvl="6" indent="-228600" algn="l" rtl="0">
              <a:lnSpc>
                <a:spcPct val="90000"/>
              </a:lnSpc>
              <a:spcBef>
                <a:spcPts val="400"/>
              </a:spcBef>
              <a:spcAft>
                <a:spcPts val="0"/>
              </a:spcAft>
              <a:buClr>
                <a:schemeClr val="dk1"/>
              </a:buClr>
              <a:buSzPts val="800"/>
              <a:buNone/>
              <a:defRPr sz="800"/>
            </a:lvl7pPr>
            <a:lvl8pPr marL="3657600" lvl="7" indent="-228600" algn="l" rtl="0">
              <a:lnSpc>
                <a:spcPct val="90000"/>
              </a:lnSpc>
              <a:spcBef>
                <a:spcPts val="400"/>
              </a:spcBef>
              <a:spcAft>
                <a:spcPts val="0"/>
              </a:spcAft>
              <a:buClr>
                <a:schemeClr val="dk1"/>
              </a:buClr>
              <a:buSzPts val="800"/>
              <a:buNone/>
              <a:defRPr sz="800"/>
            </a:lvl8pPr>
            <a:lvl9pPr marL="4114800" lvl="8" indent="-228600" algn="l" rtl="0">
              <a:lnSpc>
                <a:spcPct val="90000"/>
              </a:lnSpc>
              <a:spcBef>
                <a:spcPts val="400"/>
              </a:spcBef>
              <a:spcAft>
                <a:spcPts val="0"/>
              </a:spcAft>
              <a:buClr>
                <a:schemeClr val="dk1"/>
              </a:buClr>
              <a:buSzPts val="800"/>
              <a:buNone/>
              <a:defRPr sz="800"/>
            </a:lvl9pPr>
          </a:lstStyle>
          <a:p>
            <a:endParaRPr/>
          </a:p>
        </p:txBody>
      </p:sp>
      <p:sp>
        <p:nvSpPr>
          <p:cNvPr id="107" name="Google Shape;107;p2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8" name="Google Shape;108;p2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09" name="Google Shape;109;p2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110"/>
        <p:cNvGrpSpPr/>
        <p:nvPr/>
      </p:nvGrpSpPr>
      <p:grpSpPr>
        <a:xfrm>
          <a:off x="0" y="0"/>
          <a:ext cx="0" cy="0"/>
          <a:chOff x="0" y="0"/>
          <a:chExt cx="0" cy="0"/>
        </a:xfrm>
      </p:grpSpPr>
      <p:sp>
        <p:nvSpPr>
          <p:cNvPr id="111" name="Google Shape;111;p24"/>
          <p:cNvSpPr txBox="1">
            <a:spLocks noGrp="1"/>
          </p:cNvSpPr>
          <p:nvPr>
            <p:ph type="title"/>
          </p:nvPr>
        </p:nvSpPr>
        <p:spPr>
          <a:xfrm>
            <a:off x="628650" y="253869"/>
            <a:ext cx="7886700" cy="9942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112" name="Google Shape;112;p24"/>
          <p:cNvSpPr txBox="1">
            <a:spLocks noGrp="1"/>
          </p:cNvSpPr>
          <p:nvPr>
            <p:ph type="body" idx="1"/>
          </p:nvPr>
        </p:nvSpPr>
        <p:spPr>
          <a:xfrm rot="5400000">
            <a:off x="2940300" y="-942431"/>
            <a:ext cx="3263400" cy="78867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113" name="Google Shape;113;p24"/>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14" name="Google Shape;114;p24"/>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15" name="Google Shape;115;p2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116"/>
        <p:cNvGrpSpPr/>
        <p:nvPr/>
      </p:nvGrpSpPr>
      <p:grpSpPr>
        <a:xfrm>
          <a:off x="0" y="0"/>
          <a:ext cx="0" cy="0"/>
          <a:chOff x="0" y="0"/>
          <a:chExt cx="0" cy="0"/>
        </a:xfrm>
      </p:grpSpPr>
      <p:sp>
        <p:nvSpPr>
          <p:cNvPr id="117" name="Google Shape;117;p25"/>
          <p:cNvSpPr txBox="1">
            <a:spLocks noGrp="1"/>
          </p:cNvSpPr>
          <p:nvPr>
            <p:ph type="title"/>
          </p:nvPr>
        </p:nvSpPr>
        <p:spPr>
          <a:xfrm rot="5400000">
            <a:off x="5350050" y="1467544"/>
            <a:ext cx="4359000" cy="19716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118" name="Google Shape;118;p25"/>
          <p:cNvSpPr txBox="1">
            <a:spLocks noGrp="1"/>
          </p:cNvSpPr>
          <p:nvPr>
            <p:ph type="body" idx="1"/>
          </p:nvPr>
        </p:nvSpPr>
        <p:spPr>
          <a:xfrm rot="5400000">
            <a:off x="1349475" y="-447056"/>
            <a:ext cx="4359000" cy="58008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400"/>
              </a:spcBef>
              <a:spcAft>
                <a:spcPts val="0"/>
              </a:spcAft>
              <a:buClr>
                <a:schemeClr val="dk1"/>
              </a:buClr>
              <a:buSzPts val="1400"/>
              <a:buChar char="•"/>
              <a:defRPr/>
            </a:lvl2pPr>
            <a:lvl3pPr marL="1371600" lvl="2" indent="-317500" algn="l" rtl="0">
              <a:lnSpc>
                <a:spcPct val="90000"/>
              </a:lnSpc>
              <a:spcBef>
                <a:spcPts val="400"/>
              </a:spcBef>
              <a:spcAft>
                <a:spcPts val="0"/>
              </a:spcAft>
              <a:buClr>
                <a:schemeClr val="dk1"/>
              </a:buClr>
              <a:buSzPts val="1400"/>
              <a:buChar char="•"/>
              <a:defRPr/>
            </a:lvl3pPr>
            <a:lvl4pPr marL="1828800" lvl="3" indent="-317500" algn="l" rtl="0">
              <a:lnSpc>
                <a:spcPct val="90000"/>
              </a:lnSpc>
              <a:spcBef>
                <a:spcPts val="400"/>
              </a:spcBef>
              <a:spcAft>
                <a:spcPts val="0"/>
              </a:spcAft>
              <a:buClr>
                <a:schemeClr val="dk1"/>
              </a:buClr>
              <a:buSzPts val="1400"/>
              <a:buChar char="•"/>
              <a:defRPr/>
            </a:lvl4pPr>
            <a:lvl5pPr marL="2286000" lvl="4" indent="-317500" algn="l" rtl="0">
              <a:lnSpc>
                <a:spcPct val="90000"/>
              </a:lnSpc>
              <a:spcBef>
                <a:spcPts val="400"/>
              </a:spcBef>
              <a:spcAft>
                <a:spcPts val="0"/>
              </a:spcAft>
              <a:buClr>
                <a:schemeClr val="dk1"/>
              </a:buClr>
              <a:buSzPts val="1400"/>
              <a:buChar char="•"/>
              <a:defRPr/>
            </a:lvl5pPr>
            <a:lvl6pPr marL="2743200" lvl="5" indent="-317500" algn="l" rtl="0">
              <a:lnSpc>
                <a:spcPct val="90000"/>
              </a:lnSpc>
              <a:spcBef>
                <a:spcPts val="400"/>
              </a:spcBef>
              <a:spcAft>
                <a:spcPts val="0"/>
              </a:spcAft>
              <a:buClr>
                <a:schemeClr val="dk1"/>
              </a:buClr>
              <a:buSzPts val="1400"/>
              <a:buChar char="•"/>
              <a:defRPr/>
            </a:lvl6pPr>
            <a:lvl7pPr marL="3200400" lvl="6" indent="-317500" algn="l" rtl="0">
              <a:lnSpc>
                <a:spcPct val="90000"/>
              </a:lnSpc>
              <a:spcBef>
                <a:spcPts val="400"/>
              </a:spcBef>
              <a:spcAft>
                <a:spcPts val="0"/>
              </a:spcAft>
              <a:buClr>
                <a:schemeClr val="dk1"/>
              </a:buClr>
              <a:buSzPts val="1400"/>
              <a:buChar char="•"/>
              <a:defRPr/>
            </a:lvl7pPr>
            <a:lvl8pPr marL="3657600" lvl="7" indent="-317500" algn="l" rtl="0">
              <a:lnSpc>
                <a:spcPct val="90000"/>
              </a:lnSpc>
              <a:spcBef>
                <a:spcPts val="400"/>
              </a:spcBef>
              <a:spcAft>
                <a:spcPts val="0"/>
              </a:spcAft>
              <a:buClr>
                <a:schemeClr val="dk1"/>
              </a:buClr>
              <a:buSzPts val="1400"/>
              <a:buChar char="•"/>
              <a:defRPr/>
            </a:lvl8pPr>
            <a:lvl9pPr marL="4114800" lvl="8" indent="-317500" algn="l" rtl="0">
              <a:lnSpc>
                <a:spcPct val="90000"/>
              </a:lnSpc>
              <a:spcBef>
                <a:spcPts val="400"/>
              </a:spcBef>
              <a:spcAft>
                <a:spcPts val="0"/>
              </a:spcAft>
              <a:buClr>
                <a:schemeClr val="dk1"/>
              </a:buClr>
              <a:buSzPts val="1400"/>
              <a:buChar char="•"/>
              <a:defRPr/>
            </a:lvl9pPr>
          </a:lstStyle>
          <a:p>
            <a:endParaRPr/>
          </a:p>
        </p:txBody>
      </p:sp>
      <p:sp>
        <p:nvSpPr>
          <p:cNvPr id="119" name="Google Shape;119;p25"/>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20" name="Google Shape;120;p25"/>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121" name="Google Shape;121;p25"/>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s"/>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52" name="Google Shape;52;p1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Clr>
                <a:srgbClr val="000000"/>
              </a:buClr>
              <a:buSzPts val="11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9pPr>
          </a:lstStyle>
          <a:p>
            <a:endParaRPr/>
          </a:p>
        </p:txBody>
      </p:sp>
      <p:sp>
        <p:nvSpPr>
          <p:cNvPr id="53" name="Google Shape;53;p1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Clr>
                <a:srgbClr val="000000"/>
              </a:buClr>
              <a:buSzPts val="11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9pPr>
          </a:lstStyle>
          <a:p>
            <a:endParaRPr/>
          </a:p>
        </p:txBody>
      </p:sp>
      <p:sp>
        <p:nvSpPr>
          <p:cNvPr id="54" name="Google Shape;54;p1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
              <a:t>‹Nº›</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openxmlformats.org/officeDocument/2006/relationships/image" Target="../media/image20.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hyperlink" Target="https://www.shoa.cl/php/nivel-del-mar.php?idioma=es" TargetMode="External"/><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jpe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8.xml"/><Relationship Id="rId1" Type="http://schemas.openxmlformats.org/officeDocument/2006/relationships/slideLayout" Target="../slideLayouts/slideLayout13.xml"/><Relationship Id="rId5" Type="http://schemas.openxmlformats.org/officeDocument/2006/relationships/image" Target="../media/image9.sv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pic>
        <p:nvPicPr>
          <p:cNvPr id="126" name="Google Shape;126;p26"/>
          <p:cNvPicPr preferRelativeResize="0"/>
          <p:nvPr/>
        </p:nvPicPr>
        <p:blipFill>
          <a:blip r:embed="rId3">
            <a:alphaModFix/>
          </a:blip>
          <a:stretch>
            <a:fillRect/>
          </a:stretch>
        </p:blipFill>
        <p:spPr>
          <a:xfrm>
            <a:off x="0" y="0"/>
            <a:ext cx="9144003" cy="5143501"/>
          </a:xfrm>
          <a:prstGeom prst="rect">
            <a:avLst/>
          </a:prstGeom>
          <a:noFill/>
          <a:ln>
            <a:noFill/>
          </a:ln>
        </p:spPr>
      </p:pic>
      <p:sp>
        <p:nvSpPr>
          <p:cNvPr id="127" name="Google Shape;127;p26"/>
          <p:cNvSpPr txBox="1"/>
          <p:nvPr/>
        </p:nvSpPr>
        <p:spPr>
          <a:xfrm>
            <a:off x="483935" y="2297504"/>
            <a:ext cx="8175900" cy="1154400"/>
          </a:xfrm>
          <a:prstGeom prst="rect">
            <a:avLst/>
          </a:prstGeom>
          <a:noFill/>
          <a:ln>
            <a:noFill/>
          </a:ln>
        </p:spPr>
        <p:txBody>
          <a:bodyPr spcFirstLastPara="1" wrap="square" lIns="68575" tIns="68575" rIns="68575" bIns="68575" anchor="t" anchorCtr="0">
            <a:spAutoFit/>
          </a:bodyPr>
          <a:lstStyle/>
          <a:p>
            <a:pPr marL="0" marR="0" lvl="0" indent="0" algn="ctr" rtl="0">
              <a:lnSpc>
                <a:spcPct val="100000"/>
              </a:lnSpc>
              <a:spcBef>
                <a:spcPts val="0"/>
              </a:spcBef>
              <a:spcAft>
                <a:spcPts val="0"/>
              </a:spcAft>
              <a:buClr>
                <a:srgbClr val="000000"/>
              </a:buClr>
              <a:buSzPts val="3300"/>
              <a:buFont typeface="Arial"/>
              <a:buNone/>
            </a:pPr>
            <a:r>
              <a:rPr lang="es" sz="3300" b="1" dirty="0">
                <a:solidFill>
                  <a:schemeClr val="lt1"/>
                </a:solidFill>
                <a:latin typeface="Calibri"/>
                <a:ea typeface="Calibri"/>
                <a:cs typeface="Calibri"/>
                <a:sym typeface="Calibri"/>
              </a:rPr>
              <a:t>Proyecto </a:t>
            </a:r>
            <a:r>
              <a:rPr lang="es-ES" sz="3300" b="1" dirty="0">
                <a:solidFill>
                  <a:schemeClr val="lt1"/>
                </a:solidFill>
                <a:latin typeface="Calibri"/>
                <a:ea typeface="Calibri"/>
                <a:cs typeface="Calibri"/>
                <a:sym typeface="Calibri"/>
              </a:rPr>
              <a:t>Límites, derivadas e integrales</a:t>
            </a:r>
            <a:endParaRPr sz="3300" b="1" dirty="0">
              <a:solidFill>
                <a:schemeClr val="lt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300"/>
              <a:buFont typeface="Arial"/>
              <a:buNone/>
            </a:pPr>
            <a:r>
              <a:rPr lang="es" sz="3300" b="1" dirty="0">
                <a:solidFill>
                  <a:schemeClr val="lt1"/>
                </a:solidFill>
                <a:latin typeface="Calibri"/>
                <a:ea typeface="Calibri"/>
                <a:cs typeface="Calibri"/>
                <a:sym typeface="Calibri"/>
              </a:rPr>
              <a:t>(Etapa Creación)</a:t>
            </a:r>
            <a:endParaRPr sz="3300" b="1" dirty="0">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8"/>
          <p:cNvSpPr txBox="1"/>
          <p:nvPr/>
        </p:nvSpPr>
        <p:spPr>
          <a:xfrm>
            <a:off x="287573" y="454859"/>
            <a:ext cx="7214100" cy="869438"/>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ES" sz="2800" b="1" i="0" u="none" strike="noStrike" cap="none" dirty="0">
                <a:solidFill>
                  <a:srgbClr val="423B71"/>
                </a:solidFill>
                <a:latin typeface="Calibri"/>
                <a:ea typeface="Calibri"/>
                <a:cs typeface="Calibri"/>
                <a:sym typeface="Calibri"/>
              </a:rPr>
              <a:t>Energía cinética del sistema de mareas</a:t>
            </a:r>
          </a:p>
          <a:p>
            <a:pPr marL="0" marR="0" lvl="0" indent="0" algn="l" rtl="0">
              <a:lnSpc>
                <a:spcPct val="100000"/>
              </a:lnSpc>
              <a:spcBef>
                <a:spcPts val="0"/>
              </a:spcBef>
              <a:spcAft>
                <a:spcPts val="0"/>
              </a:spcAft>
              <a:buClr>
                <a:srgbClr val="000000"/>
              </a:buClr>
              <a:buSzPts val="2700"/>
              <a:buFont typeface="Arial"/>
              <a:buNone/>
            </a:pPr>
            <a:r>
              <a:rPr lang="es-ES" sz="2400" dirty="0">
                <a:solidFill>
                  <a:srgbClr val="423B71"/>
                </a:solidFill>
                <a:latin typeface="Calibri"/>
                <a:ea typeface="Calibri"/>
                <a:cs typeface="Calibri"/>
                <a:sym typeface="Calibri"/>
              </a:rPr>
              <a:t>Segunda parte</a:t>
            </a:r>
            <a:endParaRPr lang="es-419" sz="2400" i="0" u="none" strike="noStrike" cap="none" dirty="0">
              <a:solidFill>
                <a:srgbClr val="423B71"/>
              </a:solidFill>
              <a:latin typeface="Calibri"/>
              <a:ea typeface="Calibri"/>
              <a:cs typeface="Calibri"/>
              <a:sym typeface="Calibri"/>
            </a:endParaRPr>
          </a:p>
        </p:txBody>
      </p:sp>
      <mc:AlternateContent xmlns:mc="http://schemas.openxmlformats.org/markup-compatibility/2006">
        <mc:Choice xmlns:a14="http://schemas.microsoft.com/office/drawing/2010/main" Requires="a14">
          <p:sp>
            <p:nvSpPr>
              <p:cNvPr id="4" name="Google Shape;141;p28">
                <a:extLst>
                  <a:ext uri="{FF2B5EF4-FFF2-40B4-BE49-F238E27FC236}">
                    <a16:creationId xmlns:a16="http://schemas.microsoft.com/office/drawing/2014/main" id="{AA65B45D-B56D-1980-298C-30A13B110065}"/>
                  </a:ext>
                </a:extLst>
              </p:cNvPr>
              <p:cNvSpPr txBox="1"/>
              <p:nvPr/>
            </p:nvSpPr>
            <p:spPr>
              <a:xfrm>
                <a:off x="557463" y="1798088"/>
                <a:ext cx="8093051" cy="2562210"/>
              </a:xfrm>
              <a:prstGeom prst="rect">
                <a:avLst/>
              </a:prstGeom>
              <a:solidFill>
                <a:schemeClr val="bg1">
                  <a:lumMod val="95000"/>
                </a:schemeClr>
              </a:solidFill>
              <a:ln>
                <a:noFill/>
              </a:ln>
            </p:spPr>
            <p:txBody>
              <a:bodyPr spcFirstLastPara="1" wrap="square" lIns="68575" tIns="34275" rIns="68575" bIns="34275" anchor="t" anchorCtr="0">
                <a:spAutoFit/>
              </a:bodyPr>
              <a:lstStyle/>
              <a:p>
                <a:pPr marL="342900" indent="-342900" algn="just">
                  <a:buFont typeface="+mj-lt"/>
                  <a:buAutoNum type="arabicPeriod" startAt="2"/>
                </a:pPr>
                <a:r>
                  <a:rPr lang="es-419" sz="1800" dirty="0">
                    <a:latin typeface="Calibri" panose="020F0502020204030204" pitchFamily="34" charset="0"/>
                    <a:ea typeface="Calibri"/>
                    <a:cs typeface="Calibri" panose="020F0502020204030204" pitchFamily="34" charset="0"/>
                    <a:sym typeface="Calibri"/>
                  </a:rPr>
                  <a:t>Justifiquen por qué el cuadrado de la derivada de la función </a:t>
                </a:r>
                <a14:m>
                  <m:oMath xmlns:m="http://schemas.openxmlformats.org/officeDocument/2006/math">
                    <m:r>
                      <a:rPr lang="es-ES" sz="1800" b="0" i="1" u="none" strike="noStrike" baseline="0" smtClean="0">
                        <a:latin typeface="Cambria Math" panose="02040503050406030204" pitchFamily="18" charset="0"/>
                      </a:rPr>
                      <m:t>h</m:t>
                    </m:r>
                    <m:r>
                      <a:rPr lang="es-ES" sz="1800" b="0" i="1" u="none" strike="noStrike" baseline="0" smtClean="0">
                        <a:latin typeface="Cambria Math" panose="02040503050406030204" pitchFamily="18" charset="0"/>
                      </a:rPr>
                      <m:t>(</m:t>
                    </m:r>
                    <m:r>
                      <a:rPr lang="es-ES" sz="1800" b="0" i="1" u="none" strike="noStrike" baseline="0" smtClean="0">
                        <a:latin typeface="Cambria Math" panose="02040503050406030204" pitchFamily="18" charset="0"/>
                      </a:rPr>
                      <m:t>𝑡</m:t>
                    </m:r>
                    <m:r>
                      <a:rPr lang="es-ES" sz="1800" b="0" i="1" u="none" strike="noStrike" baseline="0" smtClean="0">
                        <a:latin typeface="Cambria Math" panose="02040503050406030204" pitchFamily="18" charset="0"/>
                      </a:rPr>
                      <m:t>)</m:t>
                    </m:r>
                  </m:oMath>
                </a14:m>
                <a:r>
                  <a:rPr lang="es-419" sz="1800" dirty="0">
                    <a:latin typeface="Calibri" panose="020F0502020204030204" pitchFamily="34" charset="0"/>
                    <a:ea typeface="Calibri"/>
                    <a:cs typeface="Calibri" panose="020F0502020204030204" pitchFamily="34" charset="0"/>
                    <a:sym typeface="Calibri"/>
                  </a:rPr>
                  <a:t>, es decir, la función </a:t>
                </a:r>
                <a14:m>
                  <m:oMath xmlns:m="http://schemas.openxmlformats.org/officeDocument/2006/math">
                    <m:sSup>
                      <m:sSupPr>
                        <m:ctrlPr>
                          <a:rPr lang="es-ES" sz="1800" b="0" i="1" smtClean="0">
                            <a:latin typeface="Cambria Math" panose="02040503050406030204" pitchFamily="18" charset="0"/>
                          </a:rPr>
                        </m:ctrlPr>
                      </m:sSupPr>
                      <m:e>
                        <m:d>
                          <m:dPr>
                            <m:begChr m:val="["/>
                            <m:endChr m:val="]"/>
                            <m:ctrlPr>
                              <a:rPr lang="es-ES" sz="1800" b="0" i="0" smtClean="0">
                                <a:latin typeface="Cambria Math" panose="02040503050406030204" pitchFamily="18" charset="0"/>
                              </a:rPr>
                            </m:ctrlPr>
                          </m:dPr>
                          <m:e>
                            <m:sSup>
                              <m:sSupPr>
                                <m:ctrlPr>
                                  <a:rPr lang="es-ES" sz="1800" i="1">
                                    <a:latin typeface="Cambria Math" panose="02040503050406030204" pitchFamily="18" charset="0"/>
                                  </a:rPr>
                                </m:ctrlPr>
                              </m:sSupPr>
                              <m:e>
                                <m:r>
                                  <a:rPr lang="es-ES" sz="1800" i="1">
                                    <a:latin typeface="Cambria Math" panose="02040503050406030204" pitchFamily="18" charset="0"/>
                                  </a:rPr>
                                  <m:t>h</m:t>
                                </m:r>
                              </m:e>
                              <m:sup>
                                <m:r>
                                  <a:rPr lang="es-ES" sz="1800" i="1">
                                    <a:latin typeface="Cambria Math" panose="02040503050406030204" pitchFamily="18" charset="0"/>
                                  </a:rPr>
                                  <m:t>′</m:t>
                                </m:r>
                              </m:sup>
                            </m:sSup>
                            <m:d>
                              <m:dPr>
                                <m:ctrlPr>
                                  <a:rPr lang="es-ES" sz="1800" i="1">
                                    <a:latin typeface="Cambria Math" panose="02040503050406030204" pitchFamily="18" charset="0"/>
                                  </a:rPr>
                                </m:ctrlPr>
                              </m:dPr>
                              <m:e>
                                <m:r>
                                  <a:rPr lang="es-ES" sz="1800" i="1">
                                    <a:latin typeface="Cambria Math" panose="02040503050406030204" pitchFamily="18" charset="0"/>
                                  </a:rPr>
                                  <m:t>𝑡</m:t>
                                </m:r>
                              </m:e>
                            </m:d>
                          </m:e>
                        </m:d>
                      </m:e>
                      <m:sup>
                        <m:r>
                          <a:rPr lang="es-ES" sz="1800" b="0" i="1" smtClean="0">
                            <a:latin typeface="Cambria Math" panose="02040503050406030204" pitchFamily="18" charset="0"/>
                          </a:rPr>
                          <m:t>2</m:t>
                        </m:r>
                      </m:sup>
                    </m:sSup>
                  </m:oMath>
                </a14:m>
                <a:r>
                  <a:rPr lang="es-419" sz="1800" dirty="0">
                    <a:latin typeface="Calibri" panose="020F0502020204030204" pitchFamily="34" charset="0"/>
                    <a:ea typeface="Calibri"/>
                    <a:cs typeface="Calibri" panose="020F0502020204030204" pitchFamily="34" charset="0"/>
                    <a:sym typeface="Calibri"/>
                  </a:rPr>
                  <a:t> </a:t>
                </a:r>
                <a:r>
                  <a:rPr lang="es-419" sz="1800" b="1" dirty="0">
                    <a:latin typeface="Calibri" panose="020F0502020204030204" pitchFamily="34" charset="0"/>
                    <a:ea typeface="Calibri"/>
                    <a:cs typeface="Calibri" panose="020F0502020204030204" pitchFamily="34" charset="0"/>
                    <a:sym typeface="Calibri"/>
                  </a:rPr>
                  <a:t>es proporcional</a:t>
                </a:r>
                <a:r>
                  <a:rPr lang="es-419" sz="1800" dirty="0">
                    <a:latin typeface="Calibri" panose="020F0502020204030204" pitchFamily="34" charset="0"/>
                    <a:ea typeface="Calibri"/>
                    <a:cs typeface="Calibri" panose="020F0502020204030204" pitchFamily="34" charset="0"/>
                    <a:sym typeface="Calibri"/>
                  </a:rPr>
                  <a:t> a la energía cinética del sistema de mareas.</a:t>
                </a:r>
              </a:p>
              <a:p>
                <a:pPr algn="just"/>
                <a:endParaRPr lang="es-419" sz="1800" dirty="0">
                  <a:latin typeface="Calibri" panose="020F0502020204030204" pitchFamily="34" charset="0"/>
                  <a:ea typeface="Calibri"/>
                  <a:cs typeface="Calibri" panose="020F0502020204030204" pitchFamily="34" charset="0"/>
                  <a:sym typeface="Calibri"/>
                </a:endParaRPr>
              </a:p>
              <a:p>
                <a:pPr marL="342900" lvl="2" indent="-342900" algn="just">
                  <a:buFont typeface="+mj-lt"/>
                  <a:buAutoNum type="alphaLcParenR"/>
                </a:pPr>
                <a:r>
                  <a:rPr lang="es-419" sz="1800" dirty="0">
                    <a:latin typeface="Calibri" panose="020F0502020204030204" pitchFamily="34" charset="0"/>
                    <a:ea typeface="Calibri"/>
                    <a:cs typeface="Calibri" panose="020F0502020204030204" pitchFamily="34" charset="0"/>
                    <a:sym typeface="Calibri"/>
                  </a:rPr>
                  <a:t>Escriban la función </a:t>
                </a:r>
                <a14:m>
                  <m:oMath xmlns:m="http://schemas.openxmlformats.org/officeDocument/2006/math">
                    <m:sSup>
                      <m:sSupPr>
                        <m:ctrlPr>
                          <a:rPr lang="es-ES" sz="1800" b="0" i="1" smtClean="0">
                            <a:latin typeface="Cambria Math" panose="02040503050406030204" pitchFamily="18" charset="0"/>
                          </a:rPr>
                        </m:ctrlPr>
                      </m:sSupPr>
                      <m:e>
                        <m:d>
                          <m:dPr>
                            <m:begChr m:val="["/>
                            <m:endChr m:val="]"/>
                            <m:ctrlPr>
                              <a:rPr lang="es-ES" sz="1800" b="0" i="1" smtClean="0">
                                <a:latin typeface="Cambria Math" panose="02040503050406030204" pitchFamily="18" charset="0"/>
                              </a:rPr>
                            </m:ctrlPr>
                          </m:dPr>
                          <m:e>
                            <m:sSup>
                              <m:sSupPr>
                                <m:ctrlPr>
                                  <a:rPr lang="es-ES" sz="1800" i="1">
                                    <a:latin typeface="Cambria Math" panose="02040503050406030204" pitchFamily="18" charset="0"/>
                                  </a:rPr>
                                </m:ctrlPr>
                              </m:sSupPr>
                              <m:e>
                                <m:r>
                                  <a:rPr lang="es-ES" sz="1800" i="1">
                                    <a:latin typeface="Cambria Math" panose="02040503050406030204" pitchFamily="18" charset="0"/>
                                  </a:rPr>
                                  <m:t>h</m:t>
                                </m:r>
                              </m:e>
                              <m:sup>
                                <m:r>
                                  <a:rPr lang="es-ES" sz="1800" i="1">
                                    <a:latin typeface="Cambria Math" panose="02040503050406030204" pitchFamily="18" charset="0"/>
                                  </a:rPr>
                                  <m:t>′</m:t>
                                </m:r>
                              </m:sup>
                            </m:sSup>
                            <m:d>
                              <m:dPr>
                                <m:ctrlPr>
                                  <a:rPr lang="es-ES" sz="1800" i="1">
                                    <a:latin typeface="Cambria Math" panose="02040503050406030204" pitchFamily="18" charset="0"/>
                                  </a:rPr>
                                </m:ctrlPr>
                              </m:dPr>
                              <m:e>
                                <m:r>
                                  <a:rPr lang="es-ES" sz="1800" i="1">
                                    <a:latin typeface="Cambria Math" panose="02040503050406030204" pitchFamily="18" charset="0"/>
                                  </a:rPr>
                                  <m:t>𝑡</m:t>
                                </m:r>
                              </m:e>
                            </m:d>
                          </m:e>
                        </m:d>
                      </m:e>
                      <m:sup>
                        <m:r>
                          <a:rPr lang="es-ES" sz="1800" b="0" i="1" smtClean="0">
                            <a:latin typeface="Cambria Math" panose="02040503050406030204" pitchFamily="18" charset="0"/>
                          </a:rPr>
                          <m:t>2</m:t>
                        </m:r>
                      </m:sup>
                    </m:sSup>
                  </m:oMath>
                </a14:m>
                <a:r>
                  <a:rPr lang="es-419" sz="1800" dirty="0">
                    <a:latin typeface="Calibri" panose="020F0502020204030204" pitchFamily="34" charset="0"/>
                    <a:ea typeface="Calibri"/>
                    <a:cs typeface="Calibri" panose="020F0502020204030204" pitchFamily="34" charset="0"/>
                    <a:sym typeface="Calibri"/>
                  </a:rPr>
                  <a:t> para cada localización y construyan las gráficas asociadas.</a:t>
                </a:r>
              </a:p>
              <a:p>
                <a:pPr marL="342900" lvl="2" indent="-342900" algn="just">
                  <a:buFont typeface="+mj-lt"/>
                  <a:buAutoNum type="alphaLcParenR"/>
                </a:pPr>
                <a:endParaRPr lang="es-419" sz="1800" dirty="0">
                  <a:latin typeface="Calibri" panose="020F0502020204030204" pitchFamily="34" charset="0"/>
                  <a:ea typeface="Calibri"/>
                  <a:cs typeface="Calibri" panose="020F0502020204030204" pitchFamily="34" charset="0"/>
                  <a:sym typeface="Calibri"/>
                </a:endParaRPr>
              </a:p>
              <a:p>
                <a:pPr marL="342900" lvl="2" indent="-342900" algn="just">
                  <a:buFont typeface="+mj-lt"/>
                  <a:buAutoNum type="alphaLcParenR"/>
                </a:pPr>
                <a:r>
                  <a:rPr lang="es-419" sz="1800" dirty="0">
                    <a:latin typeface="Calibri" panose="020F0502020204030204" pitchFamily="34" charset="0"/>
                    <a:ea typeface="Calibri"/>
                    <a:cs typeface="Calibri" panose="020F0502020204030204" pitchFamily="34" charset="0"/>
                    <a:sym typeface="Calibri"/>
                  </a:rPr>
                  <a:t>¿Cuál es la unidad de medida asociada a la curva </a:t>
                </a:r>
                <a14:m>
                  <m:oMath xmlns:m="http://schemas.openxmlformats.org/officeDocument/2006/math">
                    <m:sSup>
                      <m:sSupPr>
                        <m:ctrlPr>
                          <a:rPr lang="es-ES" sz="1800" i="1">
                            <a:latin typeface="Cambria Math" panose="02040503050406030204" pitchFamily="18" charset="0"/>
                          </a:rPr>
                        </m:ctrlPr>
                      </m:sSupPr>
                      <m:e>
                        <m:d>
                          <m:dPr>
                            <m:begChr m:val="["/>
                            <m:endChr m:val="]"/>
                            <m:ctrlPr>
                              <a:rPr lang="es-ES" sz="1800" i="1">
                                <a:latin typeface="Cambria Math" panose="02040503050406030204" pitchFamily="18" charset="0"/>
                              </a:rPr>
                            </m:ctrlPr>
                          </m:dPr>
                          <m:e>
                            <m:sSup>
                              <m:sSupPr>
                                <m:ctrlPr>
                                  <a:rPr lang="es-ES" sz="1800" i="1">
                                    <a:latin typeface="Cambria Math" panose="02040503050406030204" pitchFamily="18" charset="0"/>
                                  </a:rPr>
                                </m:ctrlPr>
                              </m:sSupPr>
                              <m:e>
                                <m:r>
                                  <a:rPr lang="es-ES" sz="1800" i="1">
                                    <a:latin typeface="Cambria Math" panose="02040503050406030204" pitchFamily="18" charset="0"/>
                                  </a:rPr>
                                  <m:t>h</m:t>
                                </m:r>
                              </m:e>
                              <m:sup>
                                <m:r>
                                  <a:rPr lang="es-ES" sz="1800" i="1">
                                    <a:latin typeface="Cambria Math" panose="02040503050406030204" pitchFamily="18" charset="0"/>
                                  </a:rPr>
                                  <m:t>′</m:t>
                                </m:r>
                              </m:sup>
                            </m:sSup>
                            <m:d>
                              <m:dPr>
                                <m:ctrlPr>
                                  <a:rPr lang="es-ES" sz="1800" i="1">
                                    <a:latin typeface="Cambria Math" panose="02040503050406030204" pitchFamily="18" charset="0"/>
                                  </a:rPr>
                                </m:ctrlPr>
                              </m:dPr>
                              <m:e>
                                <m:r>
                                  <a:rPr lang="es-ES" sz="1800" i="1">
                                    <a:latin typeface="Cambria Math" panose="02040503050406030204" pitchFamily="18" charset="0"/>
                                  </a:rPr>
                                  <m:t>𝑡</m:t>
                                </m:r>
                              </m:e>
                            </m:d>
                          </m:e>
                        </m:d>
                      </m:e>
                      <m:sup>
                        <m:r>
                          <a:rPr lang="es-ES" sz="1800" i="1">
                            <a:latin typeface="Cambria Math" panose="02040503050406030204" pitchFamily="18" charset="0"/>
                          </a:rPr>
                          <m:t>2</m:t>
                        </m:r>
                      </m:sup>
                    </m:sSup>
                  </m:oMath>
                </a14:m>
                <a:r>
                  <a:rPr lang="es-419" sz="1800" dirty="0">
                    <a:latin typeface="Calibri" panose="020F0502020204030204" pitchFamily="34" charset="0"/>
                    <a:ea typeface="Calibri"/>
                    <a:cs typeface="Calibri" panose="020F0502020204030204" pitchFamily="34" charset="0"/>
                    <a:sym typeface="Calibri"/>
                  </a:rPr>
                  <a:t>?</a:t>
                </a:r>
              </a:p>
              <a:p>
                <a:pPr marL="342900" lvl="2" indent="-342900" algn="just">
                  <a:buFont typeface="+mj-lt"/>
                  <a:buAutoNum type="alphaLcParenR"/>
                </a:pPr>
                <a:endParaRPr lang="es-419" sz="1800" dirty="0">
                  <a:latin typeface="Calibri" panose="020F0502020204030204" pitchFamily="34" charset="0"/>
                  <a:ea typeface="Calibri"/>
                  <a:cs typeface="Calibri" panose="020F0502020204030204" pitchFamily="34" charset="0"/>
                  <a:sym typeface="Calibri"/>
                </a:endParaRPr>
              </a:p>
              <a:p>
                <a:pPr marL="342900" lvl="2" indent="-342900" algn="just">
                  <a:buFont typeface="+mj-lt"/>
                  <a:buAutoNum type="alphaLcParenR"/>
                </a:pPr>
                <a:r>
                  <a:rPr lang="es-419" sz="1800" dirty="0">
                    <a:latin typeface="Calibri" panose="020F0502020204030204" pitchFamily="34" charset="0"/>
                    <a:ea typeface="Calibri"/>
                    <a:cs typeface="Calibri" panose="020F0502020204030204" pitchFamily="34" charset="0"/>
                    <a:sym typeface="Calibri"/>
                  </a:rPr>
                  <a:t>¿Por qué en esta curva no hay valores negativos?</a:t>
                </a:r>
              </a:p>
            </p:txBody>
          </p:sp>
        </mc:Choice>
        <mc:Fallback>
          <p:sp>
            <p:nvSpPr>
              <p:cNvPr id="4" name="Google Shape;141;p28">
                <a:extLst>
                  <a:ext uri="{FF2B5EF4-FFF2-40B4-BE49-F238E27FC236}">
                    <a16:creationId xmlns:a16="http://schemas.microsoft.com/office/drawing/2014/main" id="{AA65B45D-B56D-1980-298C-30A13B110065}"/>
                  </a:ext>
                </a:extLst>
              </p:cNvPr>
              <p:cNvSpPr txBox="1">
                <a:spLocks noRot="1" noChangeAspect="1" noMove="1" noResize="1" noEditPoints="1" noAdjustHandles="1" noChangeArrowheads="1" noChangeShapeType="1" noTextEdit="1"/>
              </p:cNvSpPr>
              <p:nvPr/>
            </p:nvSpPr>
            <p:spPr>
              <a:xfrm>
                <a:off x="557463" y="1798088"/>
                <a:ext cx="8093051" cy="2562210"/>
              </a:xfrm>
              <a:prstGeom prst="rect">
                <a:avLst/>
              </a:prstGeom>
              <a:blipFill>
                <a:blip r:embed="rId3"/>
                <a:stretch>
                  <a:fillRect l="-904" t="-1667" r="-904" b="-3333"/>
                </a:stretch>
              </a:blipFill>
              <a:ln>
                <a:noFill/>
              </a:ln>
            </p:spPr>
            <p:txBody>
              <a:bodyPr/>
              <a:lstStyle/>
              <a:p>
                <a:r>
                  <a:rPr lang="es-419">
                    <a:noFill/>
                  </a:rPr>
                  <a:t> </a:t>
                </a:r>
              </a:p>
            </p:txBody>
          </p:sp>
        </mc:Fallback>
      </mc:AlternateContent>
    </p:spTree>
    <p:extLst>
      <p:ext uri="{BB962C8B-B14F-4D97-AF65-F5344CB8AC3E}">
        <p14:creationId xmlns:p14="http://schemas.microsoft.com/office/powerpoint/2010/main" val="1121746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8"/>
          <p:cNvSpPr txBox="1"/>
          <p:nvPr/>
        </p:nvSpPr>
        <p:spPr>
          <a:xfrm>
            <a:off x="346821" y="270415"/>
            <a:ext cx="7214100" cy="930994"/>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419" sz="2800" b="1" i="0" u="none" strike="noStrike" cap="none" dirty="0">
                <a:solidFill>
                  <a:srgbClr val="423B71"/>
                </a:solidFill>
                <a:latin typeface="Calibri"/>
                <a:ea typeface="Calibri"/>
                <a:cs typeface="Calibri"/>
                <a:sym typeface="Calibri"/>
              </a:rPr>
              <a:t>Valor promedio de la energía cinética del sistema de mareas</a:t>
            </a:r>
          </a:p>
        </p:txBody>
      </p:sp>
      <mc:AlternateContent xmlns:mc="http://schemas.openxmlformats.org/markup-compatibility/2006">
        <mc:Choice xmlns:a14="http://schemas.microsoft.com/office/drawing/2010/main" Requires="a14">
          <p:sp>
            <p:nvSpPr>
              <p:cNvPr id="2" name="Google Shape;141;p28">
                <a:extLst>
                  <a:ext uri="{FF2B5EF4-FFF2-40B4-BE49-F238E27FC236}">
                    <a16:creationId xmlns:a16="http://schemas.microsoft.com/office/drawing/2014/main" id="{57A35609-A46F-C8B1-D31C-D70FFDD117B1}"/>
                  </a:ext>
                </a:extLst>
              </p:cNvPr>
              <p:cNvSpPr txBox="1"/>
              <p:nvPr/>
            </p:nvSpPr>
            <p:spPr>
              <a:xfrm>
                <a:off x="774991" y="2804994"/>
                <a:ext cx="7802951" cy="1661963"/>
              </a:xfrm>
              <a:prstGeom prst="rect">
                <a:avLst/>
              </a:prstGeom>
              <a:solidFill>
                <a:srgbClr val="EFEFEF"/>
              </a:solidFill>
              <a:ln>
                <a:noFill/>
              </a:ln>
            </p:spPr>
            <p:txBody>
              <a:bodyPr spcFirstLastPara="1" wrap="square" lIns="68575" tIns="34275" rIns="68575" bIns="34275" anchor="t" anchorCtr="0">
                <a:spAutoFit/>
              </a:bodyPr>
              <a:lstStyle/>
              <a:p>
                <a:pPr marL="342900" lvl="0" indent="-342900" rtl="0">
                  <a:lnSpc>
                    <a:spcPct val="115000"/>
                  </a:lnSpc>
                  <a:spcBef>
                    <a:spcPts val="0"/>
                  </a:spcBef>
                  <a:spcAft>
                    <a:spcPts val="0"/>
                  </a:spcAft>
                  <a:buFont typeface="+mj-lt"/>
                  <a:buAutoNum type="arabicPeriod"/>
                </a:pPr>
                <a:r>
                  <a:rPr lang="es-419" sz="1800" b="0" i="0" u="none" strike="noStrike" dirty="0">
                    <a:solidFill>
                      <a:srgbClr val="000000"/>
                    </a:solidFill>
                    <a:effectLst/>
                    <a:latin typeface="Calibri" panose="020F0502020204030204" pitchFamily="34" charset="0"/>
                  </a:rPr>
                  <a:t>¿Cómo se puede obtener el valor promedio de la curva </a:t>
                </a:r>
                <a14:m>
                  <m:oMath xmlns:m="http://schemas.openxmlformats.org/officeDocument/2006/math">
                    <m:sSup>
                      <m:sSupPr>
                        <m:ctrlPr>
                          <a:rPr lang="es-ES" sz="1800" b="0" i="1" smtClean="0">
                            <a:latin typeface="Cambria Math" panose="02040503050406030204" pitchFamily="18" charset="0"/>
                          </a:rPr>
                        </m:ctrlPr>
                      </m:sSupPr>
                      <m:e>
                        <m:d>
                          <m:dPr>
                            <m:begChr m:val="["/>
                            <m:endChr m:val="]"/>
                            <m:ctrlPr>
                              <a:rPr lang="es-ES" sz="1800" b="0" i="1" smtClean="0">
                                <a:latin typeface="Cambria Math" panose="02040503050406030204" pitchFamily="18" charset="0"/>
                              </a:rPr>
                            </m:ctrlPr>
                          </m:dPr>
                          <m:e>
                            <m:sSup>
                              <m:sSupPr>
                                <m:ctrlPr>
                                  <a:rPr lang="es-ES" sz="1800" i="1">
                                    <a:latin typeface="Cambria Math" panose="02040503050406030204" pitchFamily="18" charset="0"/>
                                  </a:rPr>
                                </m:ctrlPr>
                              </m:sSupPr>
                              <m:e>
                                <m:r>
                                  <a:rPr lang="es-ES" sz="1800" i="1">
                                    <a:latin typeface="Cambria Math" panose="02040503050406030204" pitchFamily="18" charset="0"/>
                                  </a:rPr>
                                  <m:t>h</m:t>
                                </m:r>
                              </m:e>
                              <m:sup>
                                <m:r>
                                  <a:rPr lang="es-ES" sz="1800" i="1">
                                    <a:latin typeface="Cambria Math" panose="02040503050406030204" pitchFamily="18" charset="0"/>
                                  </a:rPr>
                                  <m:t>′</m:t>
                                </m:r>
                              </m:sup>
                            </m:sSup>
                            <m:d>
                              <m:dPr>
                                <m:ctrlPr>
                                  <a:rPr lang="es-ES" sz="1800" i="1">
                                    <a:latin typeface="Cambria Math" panose="02040503050406030204" pitchFamily="18" charset="0"/>
                                  </a:rPr>
                                </m:ctrlPr>
                              </m:dPr>
                              <m:e>
                                <m:r>
                                  <a:rPr lang="es-ES" sz="1800" i="1">
                                    <a:latin typeface="Cambria Math" panose="02040503050406030204" pitchFamily="18" charset="0"/>
                                  </a:rPr>
                                  <m:t>𝑡</m:t>
                                </m:r>
                              </m:e>
                            </m:d>
                          </m:e>
                        </m:d>
                      </m:e>
                      <m:sup>
                        <m:r>
                          <a:rPr lang="es-ES" sz="1800" b="0" i="1" smtClean="0">
                            <a:latin typeface="Cambria Math" panose="02040503050406030204" pitchFamily="18" charset="0"/>
                          </a:rPr>
                          <m:t>2</m:t>
                        </m:r>
                      </m:sup>
                    </m:sSup>
                  </m:oMath>
                </a14:m>
                <a:r>
                  <a:rPr lang="es-419" sz="1800" dirty="0">
                    <a:latin typeface="Calibri" panose="020F0502020204030204" pitchFamily="34" charset="0"/>
                    <a:ea typeface="Calibri"/>
                    <a:cs typeface="Calibri" panose="020F0502020204030204" pitchFamily="34" charset="0"/>
                    <a:sym typeface="Calibri"/>
                  </a:rPr>
                  <a:t> </a:t>
                </a:r>
                <a:r>
                  <a:rPr lang="es-419" sz="1800" b="0" i="0" u="none" strike="noStrike" dirty="0">
                    <a:solidFill>
                      <a:srgbClr val="000000"/>
                    </a:solidFill>
                    <a:effectLst/>
                    <a:latin typeface="Calibri" panose="020F0502020204030204" pitchFamily="34" charset="0"/>
                  </a:rPr>
                  <a:t>a lo largo de un período?</a:t>
                </a:r>
              </a:p>
              <a:p>
                <a:pPr marL="342900" lvl="0" indent="-342900" rtl="0">
                  <a:lnSpc>
                    <a:spcPct val="115000"/>
                  </a:lnSpc>
                  <a:spcBef>
                    <a:spcPts val="0"/>
                  </a:spcBef>
                  <a:spcAft>
                    <a:spcPts val="0"/>
                  </a:spcAft>
                  <a:buFont typeface="+mj-lt"/>
                  <a:buAutoNum type="arabicPeriod"/>
                </a:pPr>
                <a:endParaRPr lang="es-419" sz="1800" b="0" i="0" u="none" strike="noStrike" dirty="0">
                  <a:solidFill>
                    <a:srgbClr val="000000"/>
                  </a:solidFill>
                  <a:effectLst/>
                  <a:latin typeface="Calibri" panose="020F0502020204030204" pitchFamily="34" charset="0"/>
                </a:endParaRPr>
              </a:p>
              <a:p>
                <a:pPr marL="342900" lvl="0" indent="-342900" rtl="0">
                  <a:lnSpc>
                    <a:spcPct val="115000"/>
                  </a:lnSpc>
                  <a:spcBef>
                    <a:spcPts val="0"/>
                  </a:spcBef>
                  <a:spcAft>
                    <a:spcPts val="0"/>
                  </a:spcAft>
                  <a:buFont typeface="+mj-lt"/>
                  <a:buAutoNum type="arabicPeriod"/>
                </a:pPr>
                <a:r>
                  <a:rPr lang="es-419" sz="1800" b="0" i="0" u="none" strike="noStrike" dirty="0">
                    <a:solidFill>
                      <a:srgbClr val="000000"/>
                    </a:solidFill>
                    <a:effectLst/>
                    <a:latin typeface="Calibri" panose="020F0502020204030204" pitchFamily="34" charset="0"/>
                  </a:rPr>
                  <a:t>¿De qué manera dicho valor promedio les puede ayudar a responder el desafío inicial? Justifiquen su respuesta.</a:t>
                </a:r>
              </a:p>
            </p:txBody>
          </p:sp>
        </mc:Choice>
        <mc:Fallback>
          <p:sp>
            <p:nvSpPr>
              <p:cNvPr id="2" name="Google Shape;141;p28">
                <a:extLst>
                  <a:ext uri="{FF2B5EF4-FFF2-40B4-BE49-F238E27FC236}">
                    <a16:creationId xmlns:a16="http://schemas.microsoft.com/office/drawing/2014/main" id="{57A35609-A46F-C8B1-D31C-D70FFDD117B1}"/>
                  </a:ext>
                </a:extLst>
              </p:cNvPr>
              <p:cNvSpPr txBox="1">
                <a:spLocks noRot="1" noChangeAspect="1" noMove="1" noResize="1" noEditPoints="1" noAdjustHandles="1" noChangeArrowheads="1" noChangeShapeType="1" noTextEdit="1"/>
              </p:cNvSpPr>
              <p:nvPr/>
            </p:nvSpPr>
            <p:spPr>
              <a:xfrm>
                <a:off x="774991" y="2804994"/>
                <a:ext cx="7802951" cy="1661963"/>
              </a:xfrm>
              <a:prstGeom prst="rect">
                <a:avLst/>
              </a:prstGeom>
              <a:blipFill>
                <a:blip r:embed="rId3"/>
                <a:stretch>
                  <a:fillRect l="-938" t="-1099" b="-4396"/>
                </a:stretch>
              </a:blipFill>
              <a:ln>
                <a:noFill/>
              </a:ln>
            </p:spPr>
            <p:txBody>
              <a:bodyPr/>
              <a:lstStyle/>
              <a:p>
                <a:r>
                  <a:rPr lang="es-419">
                    <a:noFill/>
                  </a:rPr>
                  <a:t> </a:t>
                </a:r>
              </a:p>
            </p:txBody>
          </p:sp>
        </mc:Fallback>
      </mc:AlternateContent>
      <mc:AlternateContent xmlns:mc="http://schemas.openxmlformats.org/markup-compatibility/2006">
        <mc:Choice xmlns:a14="http://schemas.microsoft.com/office/drawing/2010/main" Requires="a14">
          <p:sp>
            <p:nvSpPr>
              <p:cNvPr id="4" name="CuadroTexto 3">
                <a:extLst>
                  <a:ext uri="{FF2B5EF4-FFF2-40B4-BE49-F238E27FC236}">
                    <a16:creationId xmlns:a16="http://schemas.microsoft.com/office/drawing/2014/main" id="{D41394CB-3377-07E9-3AE1-2C8EDF7E1AAA}"/>
                  </a:ext>
                </a:extLst>
              </p:cNvPr>
              <p:cNvSpPr txBox="1"/>
              <p:nvPr/>
            </p:nvSpPr>
            <p:spPr>
              <a:xfrm>
                <a:off x="268514" y="1617643"/>
                <a:ext cx="8548915" cy="923330"/>
              </a:xfrm>
              <a:prstGeom prst="rect">
                <a:avLst/>
              </a:prstGeom>
              <a:noFill/>
            </p:spPr>
            <p:txBody>
              <a:bodyPr wrap="square">
                <a:spAutoFit/>
              </a:bodyPr>
              <a:lstStyle/>
              <a:p>
                <a:pPr algn="just"/>
                <a:r>
                  <a:rPr lang="es-419" sz="1800" dirty="0">
                    <a:latin typeface="Calibri" panose="020F0502020204030204" pitchFamily="34" charset="0"/>
                    <a:ea typeface="Calibri"/>
                    <a:cs typeface="Calibri" panose="020F0502020204030204" pitchFamily="34" charset="0"/>
                    <a:sym typeface="Calibri"/>
                  </a:rPr>
                  <a:t>Consideren las curvas que describen el cuadrado de la derivada de la función </a:t>
                </a:r>
                <a14:m>
                  <m:oMath xmlns:m="http://schemas.openxmlformats.org/officeDocument/2006/math">
                    <m:r>
                      <a:rPr lang="es-ES" sz="1800" b="0" i="1" u="none" strike="noStrike" baseline="0" smtClean="0">
                        <a:latin typeface="Cambria Math" panose="02040503050406030204" pitchFamily="18" charset="0"/>
                      </a:rPr>
                      <m:t>h</m:t>
                    </m:r>
                    <m:r>
                      <a:rPr lang="es-ES" sz="1800" b="0" i="1" u="none" strike="noStrike" baseline="0" smtClean="0">
                        <a:latin typeface="Cambria Math" panose="02040503050406030204" pitchFamily="18" charset="0"/>
                      </a:rPr>
                      <m:t>(</m:t>
                    </m:r>
                    <m:r>
                      <a:rPr lang="es-ES" sz="1800" b="0" i="1" u="none" strike="noStrike" baseline="0" smtClean="0">
                        <a:latin typeface="Cambria Math" panose="02040503050406030204" pitchFamily="18" charset="0"/>
                      </a:rPr>
                      <m:t>𝑡</m:t>
                    </m:r>
                    <m:r>
                      <a:rPr lang="es-ES" sz="1800" b="0" i="1" u="none" strike="noStrike" baseline="0" smtClean="0">
                        <a:latin typeface="Cambria Math" panose="02040503050406030204" pitchFamily="18" charset="0"/>
                      </a:rPr>
                      <m:t>)</m:t>
                    </m:r>
                  </m:oMath>
                </a14:m>
                <a:r>
                  <a:rPr lang="es-419" sz="1800" dirty="0">
                    <a:latin typeface="Calibri" panose="020F0502020204030204" pitchFamily="34" charset="0"/>
                    <a:ea typeface="Calibri"/>
                    <a:cs typeface="Calibri" panose="020F0502020204030204" pitchFamily="34" charset="0"/>
                    <a:sym typeface="Calibri"/>
                  </a:rPr>
                  <a:t>, es decir, la función </a:t>
                </a:r>
                <a14:m>
                  <m:oMath xmlns:m="http://schemas.openxmlformats.org/officeDocument/2006/math">
                    <m:sSup>
                      <m:sSupPr>
                        <m:ctrlPr>
                          <a:rPr lang="es-ES" sz="1800" b="0" i="1" smtClean="0">
                            <a:latin typeface="Cambria Math" panose="02040503050406030204" pitchFamily="18" charset="0"/>
                          </a:rPr>
                        </m:ctrlPr>
                      </m:sSupPr>
                      <m:e>
                        <m:d>
                          <m:dPr>
                            <m:begChr m:val="["/>
                            <m:endChr m:val="]"/>
                            <m:ctrlPr>
                              <a:rPr lang="es-ES" sz="1800" b="0" i="1" smtClean="0">
                                <a:latin typeface="Cambria Math" panose="02040503050406030204" pitchFamily="18" charset="0"/>
                              </a:rPr>
                            </m:ctrlPr>
                          </m:dPr>
                          <m:e>
                            <m:sSup>
                              <m:sSupPr>
                                <m:ctrlPr>
                                  <a:rPr lang="es-ES" sz="1800" i="1">
                                    <a:latin typeface="Cambria Math" panose="02040503050406030204" pitchFamily="18" charset="0"/>
                                  </a:rPr>
                                </m:ctrlPr>
                              </m:sSupPr>
                              <m:e>
                                <m:r>
                                  <a:rPr lang="es-ES" sz="1800" i="1">
                                    <a:latin typeface="Cambria Math" panose="02040503050406030204" pitchFamily="18" charset="0"/>
                                  </a:rPr>
                                  <m:t>h</m:t>
                                </m:r>
                              </m:e>
                              <m:sup>
                                <m:r>
                                  <a:rPr lang="es-ES" sz="1800" i="1">
                                    <a:latin typeface="Cambria Math" panose="02040503050406030204" pitchFamily="18" charset="0"/>
                                  </a:rPr>
                                  <m:t>′</m:t>
                                </m:r>
                              </m:sup>
                            </m:sSup>
                            <m:d>
                              <m:dPr>
                                <m:ctrlPr>
                                  <a:rPr lang="es-ES" sz="1800" i="1">
                                    <a:latin typeface="Cambria Math" panose="02040503050406030204" pitchFamily="18" charset="0"/>
                                  </a:rPr>
                                </m:ctrlPr>
                              </m:dPr>
                              <m:e>
                                <m:r>
                                  <a:rPr lang="es-ES" sz="1800" i="1">
                                    <a:latin typeface="Cambria Math" panose="02040503050406030204" pitchFamily="18" charset="0"/>
                                  </a:rPr>
                                  <m:t>𝑡</m:t>
                                </m:r>
                              </m:e>
                            </m:d>
                          </m:e>
                        </m:d>
                      </m:e>
                      <m:sup>
                        <m:r>
                          <a:rPr lang="es-ES" sz="1800" b="0" i="1" smtClean="0">
                            <a:latin typeface="Cambria Math" panose="02040503050406030204" pitchFamily="18" charset="0"/>
                          </a:rPr>
                          <m:t>2</m:t>
                        </m:r>
                      </m:sup>
                    </m:sSup>
                  </m:oMath>
                </a14:m>
                <a:r>
                  <a:rPr lang="es-419" sz="1800" dirty="0">
                    <a:latin typeface="Calibri" panose="020F0502020204030204" pitchFamily="34" charset="0"/>
                    <a:ea typeface="Calibri"/>
                    <a:cs typeface="Calibri" panose="020F0502020204030204" pitchFamily="34" charset="0"/>
                    <a:sym typeface="Calibri"/>
                  </a:rPr>
                  <a:t> asociada a ambas localizaciones, y respondan las siguientes preguntas.</a:t>
                </a:r>
              </a:p>
            </p:txBody>
          </p:sp>
        </mc:Choice>
        <mc:Fallback>
          <p:sp>
            <p:nvSpPr>
              <p:cNvPr id="4" name="CuadroTexto 3">
                <a:extLst>
                  <a:ext uri="{FF2B5EF4-FFF2-40B4-BE49-F238E27FC236}">
                    <a16:creationId xmlns:a16="http://schemas.microsoft.com/office/drawing/2014/main" id="{D41394CB-3377-07E9-3AE1-2C8EDF7E1AAA}"/>
                  </a:ext>
                </a:extLst>
              </p:cNvPr>
              <p:cNvSpPr txBox="1">
                <a:spLocks noRot="1" noChangeAspect="1" noMove="1" noResize="1" noEditPoints="1" noAdjustHandles="1" noChangeArrowheads="1" noChangeShapeType="1" noTextEdit="1"/>
              </p:cNvSpPr>
              <p:nvPr/>
            </p:nvSpPr>
            <p:spPr>
              <a:xfrm>
                <a:off x="268514" y="1617643"/>
                <a:ext cx="8548915" cy="923330"/>
              </a:xfrm>
              <a:prstGeom prst="rect">
                <a:avLst/>
              </a:prstGeom>
              <a:blipFill>
                <a:blip r:embed="rId4"/>
                <a:stretch>
                  <a:fillRect l="-571" t="-3289" r="-642" b="-9211"/>
                </a:stretch>
              </a:blipFill>
            </p:spPr>
            <p:txBody>
              <a:bodyPr/>
              <a:lstStyle/>
              <a:p>
                <a:r>
                  <a:rPr lang="es-419">
                    <a:noFill/>
                  </a:rPr>
                  <a:t> </a:t>
                </a:r>
              </a:p>
            </p:txBody>
          </p:sp>
        </mc:Fallback>
      </mc:AlternateContent>
    </p:spTree>
    <p:extLst>
      <p:ext uri="{BB962C8B-B14F-4D97-AF65-F5344CB8AC3E}">
        <p14:creationId xmlns:p14="http://schemas.microsoft.com/office/powerpoint/2010/main" val="780983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pic>
        <p:nvPicPr>
          <p:cNvPr id="126" name="Google Shape;126;p26"/>
          <p:cNvPicPr preferRelativeResize="0"/>
          <p:nvPr/>
        </p:nvPicPr>
        <p:blipFill>
          <a:blip r:embed="rId3">
            <a:alphaModFix/>
          </a:blip>
          <a:stretch>
            <a:fillRect/>
          </a:stretch>
        </p:blipFill>
        <p:spPr>
          <a:xfrm>
            <a:off x="0" y="0"/>
            <a:ext cx="9144003" cy="5143501"/>
          </a:xfrm>
          <a:prstGeom prst="rect">
            <a:avLst/>
          </a:prstGeom>
          <a:noFill/>
          <a:ln>
            <a:noFill/>
          </a:ln>
        </p:spPr>
      </p:pic>
      <p:sp>
        <p:nvSpPr>
          <p:cNvPr id="127" name="Google Shape;127;p26"/>
          <p:cNvSpPr txBox="1"/>
          <p:nvPr/>
        </p:nvSpPr>
        <p:spPr>
          <a:xfrm>
            <a:off x="483935" y="2297504"/>
            <a:ext cx="8175900" cy="1154400"/>
          </a:xfrm>
          <a:prstGeom prst="rect">
            <a:avLst/>
          </a:prstGeom>
          <a:noFill/>
          <a:ln>
            <a:noFill/>
          </a:ln>
        </p:spPr>
        <p:txBody>
          <a:bodyPr spcFirstLastPara="1" wrap="square" lIns="68575" tIns="68575" rIns="68575" bIns="68575" anchor="t" anchorCtr="0">
            <a:spAutoFit/>
          </a:bodyPr>
          <a:lstStyle/>
          <a:p>
            <a:pPr marL="0" marR="0" lvl="0" indent="0" algn="ctr" rtl="0">
              <a:lnSpc>
                <a:spcPct val="100000"/>
              </a:lnSpc>
              <a:spcBef>
                <a:spcPts val="0"/>
              </a:spcBef>
              <a:spcAft>
                <a:spcPts val="0"/>
              </a:spcAft>
              <a:buClr>
                <a:srgbClr val="000000"/>
              </a:buClr>
              <a:buSzPts val="3300"/>
              <a:buFont typeface="Arial"/>
              <a:buNone/>
            </a:pPr>
            <a:r>
              <a:rPr lang="es" sz="3300" b="1" dirty="0">
                <a:solidFill>
                  <a:schemeClr val="lt1"/>
                </a:solidFill>
                <a:latin typeface="Calibri"/>
                <a:ea typeface="Calibri"/>
                <a:cs typeface="Calibri"/>
                <a:sym typeface="Calibri"/>
              </a:rPr>
              <a:t>Proyecto </a:t>
            </a:r>
            <a:r>
              <a:rPr lang="es-ES" sz="3300" b="1" dirty="0">
                <a:solidFill>
                  <a:schemeClr val="lt1"/>
                </a:solidFill>
                <a:latin typeface="Calibri"/>
                <a:ea typeface="Calibri"/>
                <a:cs typeface="Calibri"/>
                <a:sym typeface="Calibri"/>
              </a:rPr>
              <a:t>Límites, derivadas e integrales</a:t>
            </a:r>
            <a:endParaRPr sz="3300" b="1" dirty="0">
              <a:solidFill>
                <a:schemeClr val="lt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300"/>
              <a:buFont typeface="Arial"/>
              <a:buNone/>
            </a:pPr>
            <a:r>
              <a:rPr lang="es" sz="3300" b="1" dirty="0">
                <a:solidFill>
                  <a:schemeClr val="lt1"/>
                </a:solidFill>
                <a:latin typeface="Calibri"/>
                <a:ea typeface="Calibri"/>
                <a:cs typeface="Calibri"/>
                <a:sym typeface="Calibri"/>
              </a:rPr>
              <a:t>(Etapa Creación)</a:t>
            </a:r>
            <a:endParaRPr sz="3300" b="1" dirty="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1461102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7"/>
          <p:cNvSpPr txBox="1"/>
          <p:nvPr/>
        </p:nvSpPr>
        <p:spPr>
          <a:xfrm>
            <a:off x="396430" y="385644"/>
            <a:ext cx="7214100" cy="5310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a:solidFill>
                  <a:srgbClr val="423B71"/>
                </a:solidFill>
                <a:latin typeface="Calibri"/>
                <a:ea typeface="Calibri"/>
                <a:cs typeface="Calibri"/>
                <a:sym typeface="Calibri"/>
              </a:rPr>
              <a:t>Recuerdo</a:t>
            </a:r>
            <a:endParaRPr sz="3000" b="1" i="0" u="none" strike="noStrike" cap="none">
              <a:solidFill>
                <a:srgbClr val="423B71"/>
              </a:solidFill>
              <a:latin typeface="Calibri"/>
              <a:ea typeface="Calibri"/>
              <a:cs typeface="Calibri"/>
              <a:sym typeface="Calibri"/>
            </a:endParaRPr>
          </a:p>
        </p:txBody>
      </p:sp>
      <p:sp>
        <p:nvSpPr>
          <p:cNvPr id="4" name="Google Shape;134;p27">
            <a:extLst>
              <a:ext uri="{FF2B5EF4-FFF2-40B4-BE49-F238E27FC236}">
                <a16:creationId xmlns:a16="http://schemas.microsoft.com/office/drawing/2014/main" id="{661F2059-D64C-E669-9474-237934BA5189}"/>
              </a:ext>
            </a:extLst>
          </p:cNvPr>
          <p:cNvSpPr txBox="1"/>
          <p:nvPr/>
        </p:nvSpPr>
        <p:spPr>
          <a:xfrm>
            <a:off x="602343" y="1594004"/>
            <a:ext cx="8084457" cy="2400627"/>
          </a:xfrm>
          <a:prstGeom prst="rect">
            <a:avLst/>
          </a:prstGeom>
          <a:noFill/>
          <a:ln w="9525">
            <a:solidFill>
              <a:srgbClr val="62B799"/>
            </a:solidFill>
          </a:ln>
        </p:spPr>
        <p:txBody>
          <a:bodyPr spcFirstLastPara="1" wrap="square" lIns="91425" tIns="91425" rIns="91425" bIns="91425" anchor="t" anchorCtr="0">
            <a:spAutoFit/>
          </a:bodyPr>
          <a:lstStyle/>
          <a:p>
            <a:pPr marL="0" lvl="0" indent="0" algn="just" rtl="0">
              <a:spcBef>
                <a:spcPts val="0"/>
              </a:spcBef>
              <a:spcAft>
                <a:spcPts val="0"/>
              </a:spcAft>
              <a:buNone/>
            </a:pPr>
            <a:r>
              <a:rPr lang="es-419" sz="1600" dirty="0">
                <a:solidFill>
                  <a:schemeClr val="dk1"/>
                </a:solidFill>
                <a:latin typeface="Calibri"/>
                <a:ea typeface="Calibri"/>
                <a:cs typeface="Calibri"/>
                <a:sym typeface="Calibri"/>
              </a:rPr>
              <a:t>En este proyecto, debemos abordar el siguiente desafío,</a:t>
            </a:r>
          </a:p>
          <a:p>
            <a:pPr marL="0" lvl="0" indent="0" algn="just" rtl="0">
              <a:spcBef>
                <a:spcPts val="0"/>
              </a:spcBef>
              <a:spcAft>
                <a:spcPts val="0"/>
              </a:spcAft>
              <a:buNone/>
            </a:pPr>
            <a:endParaRPr lang="es-419" sz="1600" dirty="0">
              <a:solidFill>
                <a:schemeClr val="dk1"/>
              </a:solidFill>
              <a:latin typeface="Calibri"/>
              <a:ea typeface="Calibri"/>
              <a:cs typeface="Calibri"/>
              <a:sym typeface="Calibri"/>
            </a:endParaRPr>
          </a:p>
          <a:p>
            <a:pPr marL="0" lvl="0" indent="0" algn="ctr" rtl="0">
              <a:spcBef>
                <a:spcPts val="0"/>
              </a:spcBef>
              <a:spcAft>
                <a:spcPts val="0"/>
              </a:spcAft>
              <a:buNone/>
            </a:pPr>
            <a:r>
              <a:rPr lang="es-419" sz="1600" i="1" dirty="0">
                <a:solidFill>
                  <a:schemeClr val="dk1"/>
                </a:solidFill>
                <a:latin typeface="Calibri"/>
                <a:ea typeface="Calibri"/>
                <a:cs typeface="Calibri"/>
                <a:sym typeface="Calibri"/>
              </a:rPr>
              <a:t>¿Dónde ubicarías una planta de energía mareomotriz en la región del país donde viven?</a:t>
            </a:r>
          </a:p>
          <a:p>
            <a:pPr marL="0" lvl="0" indent="0" algn="ctr" rtl="0">
              <a:spcBef>
                <a:spcPts val="0"/>
              </a:spcBef>
              <a:spcAft>
                <a:spcPts val="0"/>
              </a:spcAft>
              <a:buNone/>
            </a:pPr>
            <a:r>
              <a:rPr lang="es-419" sz="1600" i="1" dirty="0">
                <a:solidFill>
                  <a:schemeClr val="dk1"/>
                </a:solidFill>
                <a:latin typeface="Calibri"/>
                <a:ea typeface="Calibri"/>
                <a:cs typeface="Calibri"/>
                <a:sym typeface="Calibri"/>
              </a:rPr>
              <a:t>¿Por qué?</a:t>
            </a:r>
          </a:p>
          <a:p>
            <a:pPr marL="0" lvl="0" indent="0" algn="ctr" rtl="0">
              <a:spcBef>
                <a:spcPts val="0"/>
              </a:spcBef>
              <a:spcAft>
                <a:spcPts val="0"/>
              </a:spcAft>
              <a:buNone/>
            </a:pPr>
            <a:endParaRPr lang="es-419" sz="1600" dirty="0">
              <a:solidFill>
                <a:schemeClr val="dk1"/>
              </a:solidFill>
              <a:latin typeface="Calibri"/>
              <a:ea typeface="Calibri"/>
              <a:cs typeface="Calibri"/>
              <a:sym typeface="Calibri"/>
            </a:endParaRPr>
          </a:p>
          <a:p>
            <a:pPr marL="0" lvl="0" indent="0" algn="just" rtl="0">
              <a:spcBef>
                <a:spcPts val="0"/>
              </a:spcBef>
              <a:spcAft>
                <a:spcPts val="0"/>
              </a:spcAft>
              <a:buNone/>
            </a:pPr>
            <a:r>
              <a:rPr lang="es-419" sz="1600" dirty="0">
                <a:solidFill>
                  <a:schemeClr val="dk1"/>
                </a:solidFill>
                <a:latin typeface="Calibri"/>
                <a:ea typeface="Calibri"/>
                <a:cs typeface="Calibri"/>
                <a:sym typeface="Calibri"/>
              </a:rPr>
              <a:t>Para poder responder a esta pregunta, cada grupo deberá analizar datos reales de las variaciones del nivel del mar, a fin de ajustar una función matemática que los describa, y usar este modelo para obtener una medida del valor promedio de la energía cinética asociada al sistema de mareas.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8"/>
          <p:cNvSpPr txBox="1"/>
          <p:nvPr/>
        </p:nvSpPr>
        <p:spPr>
          <a:xfrm>
            <a:off x="287573" y="454859"/>
            <a:ext cx="7214100" cy="500107"/>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419" sz="2800" b="1" i="0" u="none" strike="noStrike" cap="none" dirty="0">
                <a:solidFill>
                  <a:srgbClr val="423B71"/>
                </a:solidFill>
                <a:latin typeface="Calibri"/>
                <a:ea typeface="Calibri"/>
                <a:cs typeface="Calibri"/>
                <a:sym typeface="Calibri"/>
              </a:rPr>
              <a:t>Obtención de datos relativos al nivel del mar</a:t>
            </a:r>
          </a:p>
        </p:txBody>
      </p:sp>
      <p:sp>
        <p:nvSpPr>
          <p:cNvPr id="2" name="Google Shape;141;p28">
            <a:extLst>
              <a:ext uri="{FF2B5EF4-FFF2-40B4-BE49-F238E27FC236}">
                <a16:creationId xmlns:a16="http://schemas.microsoft.com/office/drawing/2014/main" id="{57A35609-A46F-C8B1-D31C-D70FFDD117B1}"/>
              </a:ext>
            </a:extLst>
          </p:cNvPr>
          <p:cNvSpPr txBox="1"/>
          <p:nvPr/>
        </p:nvSpPr>
        <p:spPr>
          <a:xfrm>
            <a:off x="455678" y="1352420"/>
            <a:ext cx="8129522" cy="1054104"/>
          </a:xfrm>
          <a:prstGeom prst="rect">
            <a:avLst/>
          </a:prstGeom>
          <a:solidFill>
            <a:srgbClr val="EFEFEF"/>
          </a:solidFill>
          <a:ln>
            <a:noFill/>
          </a:ln>
        </p:spPr>
        <p:txBody>
          <a:bodyPr spcFirstLastPara="1" wrap="square" lIns="68575" tIns="34275" rIns="68575" bIns="34275" anchor="t" anchorCtr="0">
            <a:spAutoFit/>
          </a:bodyPr>
          <a:lstStyle/>
          <a:p>
            <a:pPr marL="342900" indent="-342900" algn="just">
              <a:buFont typeface="+mj-lt"/>
              <a:buAutoNum type="arabicPeriod"/>
            </a:pPr>
            <a:r>
              <a:rPr lang="es-419" sz="1600" b="0" i="0" u="none" strike="noStrike" baseline="0" dirty="0">
                <a:solidFill>
                  <a:srgbClr val="000000"/>
                </a:solidFill>
                <a:latin typeface="Calibri" panose="020F0502020204030204" pitchFamily="34" charset="0"/>
              </a:rPr>
              <a:t>Usen los datos disponibles en la </a:t>
            </a:r>
            <a:r>
              <a:rPr lang="es-419" sz="1600" dirty="0">
                <a:solidFill>
                  <a:schemeClr val="dk1"/>
                </a:solidFill>
                <a:latin typeface="Calibri"/>
                <a:ea typeface="Calibri"/>
                <a:cs typeface="Calibri"/>
                <a:sym typeface="Calibri"/>
                <a:hlinkClick r:id="rId3"/>
              </a:rPr>
              <a:t>web</a:t>
            </a:r>
            <a:r>
              <a:rPr lang="es-419" sz="1600" b="0" i="0" u="none" strike="noStrike" baseline="0" dirty="0">
                <a:solidFill>
                  <a:srgbClr val="000000"/>
                </a:solidFill>
                <a:latin typeface="Calibri" panose="020F0502020204030204" pitchFamily="34" charset="0"/>
              </a:rPr>
              <a:t> del Servicio Hidrográfico y Oceanográfico de la Armada de Chile (SHOA) para registrar la variación del nivel del mar en al menos dos localizaciones de la región en donde viven. Para ambas localizaciones deben registrar la variación del nivel del mar a lo largo de </a:t>
            </a:r>
            <a:r>
              <a:rPr lang="es-419" sz="1600" b="1" i="0" u="none" strike="noStrike" baseline="0" dirty="0">
                <a:solidFill>
                  <a:srgbClr val="000000"/>
                </a:solidFill>
                <a:latin typeface="Calibri" panose="020F0502020204030204" pitchFamily="34" charset="0"/>
              </a:rPr>
              <a:t>un día</a:t>
            </a:r>
            <a:r>
              <a:rPr lang="es-419" sz="1600" b="0" i="0" u="none" strike="noStrike" baseline="0" dirty="0">
                <a:solidFill>
                  <a:srgbClr val="000000"/>
                </a:solidFill>
                <a:latin typeface="Calibri" panose="020F0502020204030204" pitchFamily="34" charset="0"/>
              </a:rPr>
              <a:t> (es decir, por 24 horas) tomando datos </a:t>
            </a:r>
            <a:r>
              <a:rPr lang="es-419" sz="1600" b="1" i="0" u="none" strike="noStrike" baseline="0" dirty="0">
                <a:solidFill>
                  <a:srgbClr val="000000"/>
                </a:solidFill>
                <a:latin typeface="Calibri" panose="020F0502020204030204" pitchFamily="34" charset="0"/>
              </a:rPr>
              <a:t>cada una hora</a:t>
            </a:r>
            <a:r>
              <a:rPr lang="es-419" sz="1600" b="0" i="0" u="none" strike="noStrike" baseline="0" dirty="0">
                <a:solidFill>
                  <a:srgbClr val="000000"/>
                </a:solidFill>
                <a:latin typeface="Calibri" panose="020F0502020204030204" pitchFamily="34" charset="0"/>
              </a:rPr>
              <a:t>. </a:t>
            </a:r>
            <a:endParaRPr lang="es-419" sz="1600" dirty="0">
              <a:latin typeface="Calibri"/>
              <a:ea typeface="Calibri"/>
              <a:cs typeface="Calibri"/>
              <a:sym typeface="Calibri"/>
            </a:endParaRPr>
          </a:p>
        </p:txBody>
      </p:sp>
      <mc:AlternateContent xmlns:mc="http://schemas.openxmlformats.org/markup-compatibility/2006">
        <mc:Choice xmlns:a14="http://schemas.microsoft.com/office/drawing/2010/main" Requires="a14">
          <p:graphicFrame>
            <p:nvGraphicFramePr>
              <p:cNvPr id="3" name="Tabla 2">
                <a:extLst>
                  <a:ext uri="{FF2B5EF4-FFF2-40B4-BE49-F238E27FC236}">
                    <a16:creationId xmlns:a16="http://schemas.microsoft.com/office/drawing/2014/main" id="{55D63719-B83B-A657-6D96-7A3443999E80}"/>
                  </a:ext>
                </a:extLst>
              </p:cNvPr>
              <p:cNvGraphicFramePr>
                <a:graphicFrameLocks noGrp="1"/>
              </p:cNvGraphicFramePr>
              <p:nvPr>
                <p:extLst>
                  <p:ext uri="{D42A27DB-BD31-4B8C-83A1-F6EECF244321}">
                    <p14:modId xmlns:p14="http://schemas.microsoft.com/office/powerpoint/2010/main" val="299312698"/>
                  </p:ext>
                </p:extLst>
              </p:nvPr>
            </p:nvGraphicFramePr>
            <p:xfrm>
              <a:off x="776515" y="2606173"/>
              <a:ext cx="6096000" cy="1483360"/>
            </p:xfrm>
            <a:graphic>
              <a:graphicData uri="http://schemas.openxmlformats.org/drawingml/2006/table">
                <a:tbl>
                  <a:tblPr firstRow="1" bandRow="1">
                    <a:tableStyleId>{46F890A9-2807-4EBB-B81D-B2AA78EC7F39}</a:tableStyleId>
                  </a:tblPr>
                  <a:tblGrid>
                    <a:gridCol w="3048000">
                      <a:extLst>
                        <a:ext uri="{9D8B030D-6E8A-4147-A177-3AD203B41FA5}">
                          <a16:colId xmlns:a16="http://schemas.microsoft.com/office/drawing/2014/main" val="4071673114"/>
                        </a:ext>
                      </a:extLst>
                    </a:gridCol>
                    <a:gridCol w="3048000">
                      <a:extLst>
                        <a:ext uri="{9D8B030D-6E8A-4147-A177-3AD203B41FA5}">
                          <a16:colId xmlns:a16="http://schemas.microsoft.com/office/drawing/2014/main" val="4068957243"/>
                        </a:ext>
                      </a:extLst>
                    </a:gridCol>
                  </a:tblGrid>
                  <a:tr h="370840">
                    <a:tc>
                      <a:txBody>
                        <a:bodyPr/>
                        <a:lstStyle/>
                        <a:p>
                          <a:pPr algn="ctr"/>
                          <a:r>
                            <a:rPr lang="es-ES" b="0" dirty="0">
                              <a:solidFill>
                                <a:schemeClr val="tx1"/>
                              </a:solidFill>
                              <a:latin typeface="Calibri" panose="020F0502020204030204" pitchFamily="34" charset="0"/>
                              <a:cs typeface="Calibri" panose="020F0502020204030204" pitchFamily="34" charset="0"/>
                            </a:rPr>
                            <a:t>Hora (fecha)</a:t>
                          </a:r>
                          <a:endParaRPr lang="es-419" b="0" dirty="0">
                            <a:solidFill>
                              <a:schemeClr val="tx1"/>
                            </a:solidFill>
                            <a:latin typeface="Calibri" panose="020F0502020204030204" pitchFamily="34" charset="0"/>
                            <a:cs typeface="Calibri" panose="020F0502020204030204" pitchFamily="34" charset="0"/>
                          </a:endParaRPr>
                        </a:p>
                      </a:txBody>
                      <a:tcPr>
                        <a:lnL w="6350" cap="flat" cmpd="sng" algn="ctr">
                          <a:solidFill>
                            <a:srgbClr val="62B799"/>
                          </a:solidFill>
                          <a:prstDash val="solid"/>
                          <a:round/>
                          <a:headEnd type="none" w="med" len="med"/>
                          <a:tailEnd type="none" w="med" len="med"/>
                        </a:lnL>
                        <a:lnR w="6350" cap="flat" cmpd="sng" algn="ctr">
                          <a:solidFill>
                            <a:srgbClr val="62B799"/>
                          </a:solidFill>
                          <a:prstDash val="solid"/>
                          <a:round/>
                          <a:headEnd type="none" w="med" len="med"/>
                          <a:tailEnd type="none" w="med" len="med"/>
                        </a:lnR>
                        <a:lnT w="6350" cap="flat" cmpd="sng" algn="ctr">
                          <a:solidFill>
                            <a:srgbClr val="62B799"/>
                          </a:solidFill>
                          <a:prstDash val="solid"/>
                          <a:round/>
                          <a:headEnd type="none" w="med" len="med"/>
                          <a:tailEnd type="none" w="med" len="med"/>
                        </a:lnT>
                        <a:lnB w="6350" cap="flat" cmpd="sng" algn="ctr">
                          <a:solidFill>
                            <a:srgbClr val="62B799"/>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s-ES" b="0" dirty="0">
                              <a:solidFill>
                                <a:schemeClr val="tx1"/>
                              </a:solidFill>
                              <a:latin typeface="Calibri" panose="020F0502020204030204" pitchFamily="34" charset="0"/>
                              <a:cs typeface="Calibri" panose="020F0502020204030204" pitchFamily="34" charset="0"/>
                            </a:rPr>
                            <a:t>Nivel del mar (m)</a:t>
                          </a:r>
                          <a:endParaRPr lang="es-419" b="0" dirty="0">
                            <a:solidFill>
                              <a:schemeClr val="tx1"/>
                            </a:solidFill>
                            <a:latin typeface="Calibri" panose="020F0502020204030204" pitchFamily="34" charset="0"/>
                            <a:cs typeface="Calibri" panose="020F0502020204030204" pitchFamily="34" charset="0"/>
                          </a:endParaRPr>
                        </a:p>
                      </a:txBody>
                      <a:tcPr>
                        <a:lnL w="6350" cap="flat" cmpd="sng" algn="ctr">
                          <a:solidFill>
                            <a:srgbClr val="62B799"/>
                          </a:solidFill>
                          <a:prstDash val="solid"/>
                          <a:round/>
                          <a:headEnd type="none" w="med" len="med"/>
                          <a:tailEnd type="none" w="med" len="med"/>
                        </a:lnL>
                        <a:lnR w="6350" cap="flat" cmpd="sng" algn="ctr">
                          <a:solidFill>
                            <a:srgbClr val="62B799"/>
                          </a:solidFill>
                          <a:prstDash val="solid"/>
                          <a:round/>
                          <a:headEnd type="none" w="med" len="med"/>
                          <a:tailEnd type="none" w="med" len="med"/>
                        </a:lnR>
                        <a:lnT w="6350" cap="flat" cmpd="sng" algn="ctr">
                          <a:solidFill>
                            <a:srgbClr val="62B799"/>
                          </a:solidFill>
                          <a:prstDash val="solid"/>
                          <a:round/>
                          <a:headEnd type="none" w="med" len="med"/>
                          <a:tailEnd type="none" w="med" len="med"/>
                        </a:lnT>
                        <a:lnB w="6350" cap="flat" cmpd="sng" algn="ctr">
                          <a:solidFill>
                            <a:srgbClr val="62B799"/>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101561832"/>
                      </a:ext>
                    </a:extLst>
                  </a:tr>
                  <a:tr h="370840">
                    <a:tc>
                      <a:txBody>
                        <a:bodyPr/>
                        <a:lstStyle/>
                        <a:p>
                          <a:pPr algn="ctr"/>
                          <a:r>
                            <a:rPr lang="es-ES" dirty="0">
                              <a:latin typeface="Calibri" panose="020F0502020204030204" pitchFamily="34" charset="0"/>
                              <a:cs typeface="Calibri" panose="020F0502020204030204" pitchFamily="34" charset="0"/>
                            </a:rPr>
                            <a:t>17:00</a:t>
                          </a:r>
                          <a:endParaRPr lang="es-419" dirty="0">
                            <a:latin typeface="Calibri" panose="020F0502020204030204" pitchFamily="34" charset="0"/>
                            <a:cs typeface="Calibri" panose="020F0502020204030204" pitchFamily="34" charset="0"/>
                          </a:endParaRPr>
                        </a:p>
                      </a:txBody>
                      <a:tcPr>
                        <a:lnL w="6350" cap="flat" cmpd="sng" algn="ctr">
                          <a:solidFill>
                            <a:srgbClr val="62B799"/>
                          </a:solidFill>
                          <a:prstDash val="solid"/>
                          <a:round/>
                          <a:headEnd type="none" w="med" len="med"/>
                          <a:tailEnd type="none" w="med" len="med"/>
                        </a:lnL>
                        <a:lnR w="6350" cap="flat" cmpd="sng" algn="ctr">
                          <a:solidFill>
                            <a:srgbClr val="62B799"/>
                          </a:solidFill>
                          <a:prstDash val="solid"/>
                          <a:round/>
                          <a:headEnd type="none" w="med" len="med"/>
                          <a:tailEnd type="none" w="med" len="med"/>
                        </a:lnR>
                        <a:lnT w="6350" cap="flat" cmpd="sng" algn="ctr">
                          <a:solidFill>
                            <a:srgbClr val="62B799"/>
                          </a:solidFill>
                          <a:prstDash val="solid"/>
                          <a:round/>
                          <a:headEnd type="none" w="med" len="med"/>
                          <a:tailEnd type="none" w="med" len="med"/>
                        </a:lnT>
                        <a:lnB w="6350" cap="flat" cmpd="sng" algn="ctr">
                          <a:solidFill>
                            <a:srgbClr val="62B799"/>
                          </a:solidFill>
                          <a:prstDash val="solid"/>
                          <a:round/>
                          <a:headEnd type="none" w="med" len="med"/>
                          <a:tailEnd type="none" w="med" len="med"/>
                        </a:lnB>
                        <a:solidFill>
                          <a:schemeClr val="bg1"/>
                        </a:solidFill>
                      </a:tcPr>
                    </a:tc>
                    <a:tc>
                      <a:txBody>
                        <a:bodyPr/>
                        <a:lstStyle/>
                        <a:p>
                          <a:pPr algn="ctr"/>
                          <a:r>
                            <a:rPr lang="es-ES" dirty="0">
                              <a:latin typeface="Calibri" panose="020F0502020204030204" pitchFamily="34" charset="0"/>
                              <a:cs typeface="Calibri" panose="020F0502020204030204" pitchFamily="34" charset="0"/>
                            </a:rPr>
                            <a:t>0,00</a:t>
                          </a:r>
                          <a:endParaRPr lang="es-419" dirty="0">
                            <a:latin typeface="Calibri" panose="020F0502020204030204" pitchFamily="34" charset="0"/>
                            <a:cs typeface="Calibri" panose="020F0502020204030204" pitchFamily="34" charset="0"/>
                          </a:endParaRPr>
                        </a:p>
                      </a:txBody>
                      <a:tcPr>
                        <a:lnL w="6350" cap="flat" cmpd="sng" algn="ctr">
                          <a:solidFill>
                            <a:srgbClr val="62B799"/>
                          </a:solidFill>
                          <a:prstDash val="solid"/>
                          <a:round/>
                          <a:headEnd type="none" w="med" len="med"/>
                          <a:tailEnd type="none" w="med" len="med"/>
                        </a:lnL>
                        <a:lnR w="6350" cap="flat" cmpd="sng" algn="ctr">
                          <a:solidFill>
                            <a:srgbClr val="62B799"/>
                          </a:solidFill>
                          <a:prstDash val="solid"/>
                          <a:round/>
                          <a:headEnd type="none" w="med" len="med"/>
                          <a:tailEnd type="none" w="med" len="med"/>
                        </a:lnR>
                        <a:lnT w="6350" cap="flat" cmpd="sng" algn="ctr">
                          <a:solidFill>
                            <a:srgbClr val="62B799"/>
                          </a:solidFill>
                          <a:prstDash val="solid"/>
                          <a:round/>
                          <a:headEnd type="none" w="med" len="med"/>
                          <a:tailEnd type="none" w="med" len="med"/>
                        </a:lnT>
                        <a:lnB w="6350" cap="flat" cmpd="sng" algn="ctr">
                          <a:solidFill>
                            <a:srgbClr val="62B799"/>
                          </a:solidFill>
                          <a:prstDash val="solid"/>
                          <a:round/>
                          <a:headEnd type="none" w="med" len="med"/>
                          <a:tailEnd type="none" w="med" len="med"/>
                        </a:lnB>
                        <a:solidFill>
                          <a:schemeClr val="bg1"/>
                        </a:solidFill>
                      </a:tcPr>
                    </a:tc>
                    <a:extLst>
                      <a:ext uri="{0D108BD9-81ED-4DB2-BD59-A6C34878D82A}">
                        <a16:rowId xmlns:a16="http://schemas.microsoft.com/office/drawing/2014/main" val="3214026017"/>
                      </a:ext>
                    </a:extLst>
                  </a:tr>
                  <a:tr h="370840">
                    <a:tc>
                      <a:txBody>
                        <a:bodyPr/>
                        <a:lstStyle/>
                        <a:p>
                          <a:pPr algn="ctr"/>
                          <a:r>
                            <a:rPr lang="es-ES" dirty="0">
                              <a:latin typeface="Calibri" panose="020F0502020204030204" pitchFamily="34" charset="0"/>
                              <a:cs typeface="Calibri" panose="020F0502020204030204" pitchFamily="34" charset="0"/>
                            </a:rPr>
                            <a:t>18:00</a:t>
                          </a:r>
                          <a:endParaRPr lang="es-419" dirty="0">
                            <a:latin typeface="Calibri" panose="020F0502020204030204" pitchFamily="34" charset="0"/>
                            <a:cs typeface="Calibri" panose="020F0502020204030204" pitchFamily="34" charset="0"/>
                          </a:endParaRPr>
                        </a:p>
                      </a:txBody>
                      <a:tcPr>
                        <a:lnL w="6350" cap="flat" cmpd="sng" algn="ctr">
                          <a:solidFill>
                            <a:srgbClr val="62B799"/>
                          </a:solidFill>
                          <a:prstDash val="solid"/>
                          <a:round/>
                          <a:headEnd type="none" w="med" len="med"/>
                          <a:tailEnd type="none" w="med" len="med"/>
                        </a:lnL>
                        <a:lnR w="6350" cap="flat" cmpd="sng" algn="ctr">
                          <a:solidFill>
                            <a:srgbClr val="62B799"/>
                          </a:solidFill>
                          <a:prstDash val="solid"/>
                          <a:round/>
                          <a:headEnd type="none" w="med" len="med"/>
                          <a:tailEnd type="none" w="med" len="med"/>
                        </a:lnR>
                        <a:lnT w="6350" cap="flat" cmpd="sng" algn="ctr">
                          <a:solidFill>
                            <a:srgbClr val="62B799"/>
                          </a:solidFill>
                          <a:prstDash val="solid"/>
                          <a:round/>
                          <a:headEnd type="none" w="med" len="med"/>
                          <a:tailEnd type="none" w="med" len="med"/>
                        </a:lnT>
                        <a:lnB w="6350" cap="flat" cmpd="sng" algn="ctr">
                          <a:solidFill>
                            <a:srgbClr val="62B799"/>
                          </a:solidFill>
                          <a:prstDash val="solid"/>
                          <a:round/>
                          <a:headEnd type="none" w="med" len="med"/>
                          <a:tailEnd type="none" w="med" len="med"/>
                        </a:lnB>
                        <a:solidFill>
                          <a:schemeClr val="bg1"/>
                        </a:solidFill>
                      </a:tcPr>
                    </a:tc>
                    <a:tc>
                      <a:txBody>
                        <a:bodyPr/>
                        <a:lstStyle/>
                        <a:p>
                          <a:pPr algn="ctr"/>
                          <a:r>
                            <a:rPr lang="es-ES" dirty="0">
                              <a:latin typeface="Calibri" panose="020F0502020204030204" pitchFamily="34" charset="0"/>
                              <a:cs typeface="Calibri" panose="020F0502020204030204" pitchFamily="34" charset="0"/>
                            </a:rPr>
                            <a:t>0,40</a:t>
                          </a:r>
                          <a:endParaRPr lang="es-419" dirty="0">
                            <a:latin typeface="Calibri" panose="020F0502020204030204" pitchFamily="34" charset="0"/>
                            <a:cs typeface="Calibri" panose="020F0502020204030204" pitchFamily="34" charset="0"/>
                          </a:endParaRPr>
                        </a:p>
                      </a:txBody>
                      <a:tcPr>
                        <a:lnL w="6350" cap="flat" cmpd="sng" algn="ctr">
                          <a:solidFill>
                            <a:srgbClr val="62B799"/>
                          </a:solidFill>
                          <a:prstDash val="solid"/>
                          <a:round/>
                          <a:headEnd type="none" w="med" len="med"/>
                          <a:tailEnd type="none" w="med" len="med"/>
                        </a:lnL>
                        <a:lnR w="6350" cap="flat" cmpd="sng" algn="ctr">
                          <a:solidFill>
                            <a:srgbClr val="62B799"/>
                          </a:solidFill>
                          <a:prstDash val="solid"/>
                          <a:round/>
                          <a:headEnd type="none" w="med" len="med"/>
                          <a:tailEnd type="none" w="med" len="med"/>
                        </a:lnR>
                        <a:lnT w="6350" cap="flat" cmpd="sng" algn="ctr">
                          <a:solidFill>
                            <a:srgbClr val="62B799"/>
                          </a:solidFill>
                          <a:prstDash val="solid"/>
                          <a:round/>
                          <a:headEnd type="none" w="med" len="med"/>
                          <a:tailEnd type="none" w="med" len="med"/>
                        </a:lnT>
                        <a:lnB w="6350" cap="flat" cmpd="sng" algn="ctr">
                          <a:solidFill>
                            <a:srgbClr val="62B799"/>
                          </a:solidFill>
                          <a:prstDash val="solid"/>
                          <a:round/>
                          <a:headEnd type="none" w="med" len="med"/>
                          <a:tailEnd type="none" w="med" len="med"/>
                        </a:lnB>
                        <a:solidFill>
                          <a:schemeClr val="bg1"/>
                        </a:solidFill>
                      </a:tcPr>
                    </a:tc>
                    <a:extLst>
                      <a:ext uri="{0D108BD9-81ED-4DB2-BD59-A6C34878D82A}">
                        <a16:rowId xmlns:a16="http://schemas.microsoft.com/office/drawing/2014/main" val="2503419942"/>
                      </a:ext>
                    </a:extLst>
                  </a:tr>
                  <a:tr h="370840">
                    <a:tc>
                      <a:txBody>
                        <a:bodyPr/>
                        <a:lstStyle/>
                        <a:p>
                          <a:pPr algn="ctr"/>
                          <a14:m>
                            <m:oMathPara xmlns:m="http://schemas.openxmlformats.org/officeDocument/2006/math">
                              <m:oMathParaPr>
                                <m:jc m:val="centerGroup"/>
                              </m:oMathParaPr>
                              <m:oMath xmlns:m="http://schemas.openxmlformats.org/officeDocument/2006/math">
                                <m:r>
                                  <a:rPr lang="es-ES" b="0" i="1" smtClean="0">
                                    <a:latin typeface="Cambria Math" panose="02040503050406030204" pitchFamily="18" charset="0"/>
                                  </a:rPr>
                                  <m:t>⋮</m:t>
                                </m:r>
                              </m:oMath>
                            </m:oMathPara>
                          </a14:m>
                          <a:endParaRPr lang="es-419" dirty="0"/>
                        </a:p>
                      </a:txBody>
                      <a:tcPr>
                        <a:lnL w="6350" cap="flat" cmpd="sng" algn="ctr">
                          <a:solidFill>
                            <a:srgbClr val="62B799"/>
                          </a:solidFill>
                          <a:prstDash val="solid"/>
                          <a:round/>
                          <a:headEnd type="none" w="med" len="med"/>
                          <a:tailEnd type="none" w="med" len="med"/>
                        </a:lnL>
                        <a:lnR w="6350" cap="flat" cmpd="sng" algn="ctr">
                          <a:solidFill>
                            <a:srgbClr val="62B799"/>
                          </a:solidFill>
                          <a:prstDash val="solid"/>
                          <a:round/>
                          <a:headEnd type="none" w="med" len="med"/>
                          <a:tailEnd type="none" w="med" len="med"/>
                        </a:lnR>
                        <a:lnT w="6350" cap="flat" cmpd="sng" algn="ctr">
                          <a:solidFill>
                            <a:srgbClr val="62B799"/>
                          </a:solidFill>
                          <a:prstDash val="solid"/>
                          <a:round/>
                          <a:headEnd type="none" w="med" len="med"/>
                          <a:tailEnd type="none" w="med" len="med"/>
                        </a:lnT>
                        <a:lnB w="6350" cap="flat" cmpd="sng" algn="ctr">
                          <a:solidFill>
                            <a:srgbClr val="62B799"/>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14:m>
                            <m:oMathPara xmlns:m="http://schemas.openxmlformats.org/officeDocument/2006/math">
                              <m:oMathParaPr>
                                <m:jc m:val="centerGroup"/>
                              </m:oMathParaPr>
                              <m:oMath xmlns:m="http://schemas.openxmlformats.org/officeDocument/2006/math">
                                <m:r>
                                  <a:rPr lang="es-ES" b="0" i="1" smtClean="0">
                                    <a:latin typeface="Cambria Math" panose="02040503050406030204" pitchFamily="18" charset="0"/>
                                  </a:rPr>
                                  <m:t>⋮</m:t>
                                </m:r>
                              </m:oMath>
                            </m:oMathPara>
                          </a14:m>
                          <a:endParaRPr lang="es-419" dirty="0"/>
                        </a:p>
                      </a:txBody>
                      <a:tcPr>
                        <a:lnL w="6350" cap="flat" cmpd="sng" algn="ctr">
                          <a:solidFill>
                            <a:srgbClr val="62B799"/>
                          </a:solidFill>
                          <a:prstDash val="solid"/>
                          <a:round/>
                          <a:headEnd type="none" w="med" len="med"/>
                          <a:tailEnd type="none" w="med" len="med"/>
                        </a:lnL>
                        <a:lnR w="6350" cap="flat" cmpd="sng" algn="ctr">
                          <a:solidFill>
                            <a:srgbClr val="62B799"/>
                          </a:solidFill>
                          <a:prstDash val="solid"/>
                          <a:round/>
                          <a:headEnd type="none" w="med" len="med"/>
                          <a:tailEnd type="none" w="med" len="med"/>
                        </a:lnR>
                        <a:lnT w="6350" cap="flat" cmpd="sng" algn="ctr">
                          <a:solidFill>
                            <a:srgbClr val="62B799"/>
                          </a:solidFill>
                          <a:prstDash val="solid"/>
                          <a:round/>
                          <a:headEnd type="none" w="med" len="med"/>
                          <a:tailEnd type="none" w="med" len="med"/>
                        </a:lnT>
                        <a:lnB w="6350" cap="flat" cmpd="sng" algn="ctr">
                          <a:solidFill>
                            <a:srgbClr val="62B799"/>
                          </a:solidFill>
                          <a:prstDash val="solid"/>
                          <a:round/>
                          <a:headEnd type="none" w="med" len="med"/>
                          <a:tailEnd type="none" w="med" len="med"/>
                        </a:lnB>
                        <a:solidFill>
                          <a:schemeClr val="bg1"/>
                        </a:solidFill>
                      </a:tcPr>
                    </a:tc>
                    <a:extLst>
                      <a:ext uri="{0D108BD9-81ED-4DB2-BD59-A6C34878D82A}">
                        <a16:rowId xmlns:a16="http://schemas.microsoft.com/office/drawing/2014/main" val="1977832641"/>
                      </a:ext>
                    </a:extLst>
                  </a:tr>
                </a:tbl>
              </a:graphicData>
            </a:graphic>
          </p:graphicFrame>
        </mc:Choice>
        <mc:Fallback>
          <p:graphicFrame>
            <p:nvGraphicFramePr>
              <p:cNvPr id="3" name="Tabla 2">
                <a:extLst>
                  <a:ext uri="{FF2B5EF4-FFF2-40B4-BE49-F238E27FC236}">
                    <a16:creationId xmlns:a16="http://schemas.microsoft.com/office/drawing/2014/main" id="{55D63719-B83B-A657-6D96-7A3443999E80}"/>
                  </a:ext>
                </a:extLst>
              </p:cNvPr>
              <p:cNvGraphicFramePr>
                <a:graphicFrameLocks noGrp="1"/>
              </p:cNvGraphicFramePr>
              <p:nvPr>
                <p:extLst>
                  <p:ext uri="{D42A27DB-BD31-4B8C-83A1-F6EECF244321}">
                    <p14:modId xmlns:p14="http://schemas.microsoft.com/office/powerpoint/2010/main" val="299312698"/>
                  </p:ext>
                </p:extLst>
              </p:nvPr>
            </p:nvGraphicFramePr>
            <p:xfrm>
              <a:off x="776515" y="2606173"/>
              <a:ext cx="6096000" cy="1483360"/>
            </p:xfrm>
            <a:graphic>
              <a:graphicData uri="http://schemas.openxmlformats.org/drawingml/2006/table">
                <a:tbl>
                  <a:tblPr firstRow="1" bandRow="1">
                    <a:tableStyleId>{46F890A9-2807-4EBB-B81D-B2AA78EC7F39}</a:tableStyleId>
                  </a:tblPr>
                  <a:tblGrid>
                    <a:gridCol w="3048000">
                      <a:extLst>
                        <a:ext uri="{9D8B030D-6E8A-4147-A177-3AD203B41FA5}">
                          <a16:colId xmlns:a16="http://schemas.microsoft.com/office/drawing/2014/main" val="4071673114"/>
                        </a:ext>
                      </a:extLst>
                    </a:gridCol>
                    <a:gridCol w="3048000">
                      <a:extLst>
                        <a:ext uri="{9D8B030D-6E8A-4147-A177-3AD203B41FA5}">
                          <a16:colId xmlns:a16="http://schemas.microsoft.com/office/drawing/2014/main" val="4068957243"/>
                        </a:ext>
                      </a:extLst>
                    </a:gridCol>
                  </a:tblGrid>
                  <a:tr h="370840">
                    <a:tc>
                      <a:txBody>
                        <a:bodyPr/>
                        <a:lstStyle/>
                        <a:p>
                          <a:pPr algn="ctr"/>
                          <a:r>
                            <a:rPr lang="es-ES" b="0" dirty="0">
                              <a:solidFill>
                                <a:schemeClr val="tx1"/>
                              </a:solidFill>
                              <a:latin typeface="Calibri" panose="020F0502020204030204" pitchFamily="34" charset="0"/>
                              <a:cs typeface="Calibri" panose="020F0502020204030204" pitchFamily="34" charset="0"/>
                            </a:rPr>
                            <a:t>Hora (fecha)</a:t>
                          </a:r>
                          <a:endParaRPr lang="es-419" b="0" dirty="0">
                            <a:solidFill>
                              <a:schemeClr val="tx1"/>
                            </a:solidFill>
                            <a:latin typeface="Calibri" panose="020F0502020204030204" pitchFamily="34" charset="0"/>
                            <a:cs typeface="Calibri" panose="020F0502020204030204" pitchFamily="34" charset="0"/>
                          </a:endParaRPr>
                        </a:p>
                      </a:txBody>
                      <a:tcPr>
                        <a:lnL w="6350" cap="flat" cmpd="sng" algn="ctr">
                          <a:solidFill>
                            <a:srgbClr val="62B799"/>
                          </a:solidFill>
                          <a:prstDash val="solid"/>
                          <a:round/>
                          <a:headEnd type="none" w="med" len="med"/>
                          <a:tailEnd type="none" w="med" len="med"/>
                        </a:lnL>
                        <a:lnR w="6350" cap="flat" cmpd="sng" algn="ctr">
                          <a:solidFill>
                            <a:srgbClr val="62B799"/>
                          </a:solidFill>
                          <a:prstDash val="solid"/>
                          <a:round/>
                          <a:headEnd type="none" w="med" len="med"/>
                          <a:tailEnd type="none" w="med" len="med"/>
                        </a:lnR>
                        <a:lnT w="6350" cap="flat" cmpd="sng" algn="ctr">
                          <a:solidFill>
                            <a:srgbClr val="62B799"/>
                          </a:solidFill>
                          <a:prstDash val="solid"/>
                          <a:round/>
                          <a:headEnd type="none" w="med" len="med"/>
                          <a:tailEnd type="none" w="med" len="med"/>
                        </a:lnT>
                        <a:lnB w="6350" cap="flat" cmpd="sng" algn="ctr">
                          <a:solidFill>
                            <a:srgbClr val="62B799"/>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s-ES" b="0" dirty="0">
                              <a:solidFill>
                                <a:schemeClr val="tx1"/>
                              </a:solidFill>
                              <a:latin typeface="Calibri" panose="020F0502020204030204" pitchFamily="34" charset="0"/>
                              <a:cs typeface="Calibri" panose="020F0502020204030204" pitchFamily="34" charset="0"/>
                            </a:rPr>
                            <a:t>Nivel del mar (m)</a:t>
                          </a:r>
                          <a:endParaRPr lang="es-419" b="0" dirty="0">
                            <a:solidFill>
                              <a:schemeClr val="tx1"/>
                            </a:solidFill>
                            <a:latin typeface="Calibri" panose="020F0502020204030204" pitchFamily="34" charset="0"/>
                            <a:cs typeface="Calibri" panose="020F0502020204030204" pitchFamily="34" charset="0"/>
                          </a:endParaRPr>
                        </a:p>
                      </a:txBody>
                      <a:tcPr>
                        <a:lnL w="6350" cap="flat" cmpd="sng" algn="ctr">
                          <a:solidFill>
                            <a:srgbClr val="62B799"/>
                          </a:solidFill>
                          <a:prstDash val="solid"/>
                          <a:round/>
                          <a:headEnd type="none" w="med" len="med"/>
                          <a:tailEnd type="none" w="med" len="med"/>
                        </a:lnL>
                        <a:lnR w="6350" cap="flat" cmpd="sng" algn="ctr">
                          <a:solidFill>
                            <a:srgbClr val="62B799"/>
                          </a:solidFill>
                          <a:prstDash val="solid"/>
                          <a:round/>
                          <a:headEnd type="none" w="med" len="med"/>
                          <a:tailEnd type="none" w="med" len="med"/>
                        </a:lnR>
                        <a:lnT w="6350" cap="flat" cmpd="sng" algn="ctr">
                          <a:solidFill>
                            <a:srgbClr val="62B799"/>
                          </a:solidFill>
                          <a:prstDash val="solid"/>
                          <a:round/>
                          <a:headEnd type="none" w="med" len="med"/>
                          <a:tailEnd type="none" w="med" len="med"/>
                        </a:lnT>
                        <a:lnB w="6350" cap="flat" cmpd="sng" algn="ctr">
                          <a:solidFill>
                            <a:srgbClr val="62B799"/>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101561832"/>
                      </a:ext>
                    </a:extLst>
                  </a:tr>
                  <a:tr h="370840">
                    <a:tc>
                      <a:txBody>
                        <a:bodyPr/>
                        <a:lstStyle/>
                        <a:p>
                          <a:pPr algn="ctr"/>
                          <a:r>
                            <a:rPr lang="es-ES" dirty="0">
                              <a:latin typeface="Calibri" panose="020F0502020204030204" pitchFamily="34" charset="0"/>
                              <a:cs typeface="Calibri" panose="020F0502020204030204" pitchFamily="34" charset="0"/>
                            </a:rPr>
                            <a:t>17:00</a:t>
                          </a:r>
                          <a:endParaRPr lang="es-419" dirty="0">
                            <a:latin typeface="Calibri" panose="020F0502020204030204" pitchFamily="34" charset="0"/>
                            <a:cs typeface="Calibri" panose="020F0502020204030204" pitchFamily="34" charset="0"/>
                          </a:endParaRPr>
                        </a:p>
                      </a:txBody>
                      <a:tcPr>
                        <a:lnL w="6350" cap="flat" cmpd="sng" algn="ctr">
                          <a:solidFill>
                            <a:srgbClr val="62B799"/>
                          </a:solidFill>
                          <a:prstDash val="solid"/>
                          <a:round/>
                          <a:headEnd type="none" w="med" len="med"/>
                          <a:tailEnd type="none" w="med" len="med"/>
                        </a:lnL>
                        <a:lnR w="6350" cap="flat" cmpd="sng" algn="ctr">
                          <a:solidFill>
                            <a:srgbClr val="62B799"/>
                          </a:solidFill>
                          <a:prstDash val="solid"/>
                          <a:round/>
                          <a:headEnd type="none" w="med" len="med"/>
                          <a:tailEnd type="none" w="med" len="med"/>
                        </a:lnR>
                        <a:lnT w="6350" cap="flat" cmpd="sng" algn="ctr">
                          <a:solidFill>
                            <a:srgbClr val="62B799"/>
                          </a:solidFill>
                          <a:prstDash val="solid"/>
                          <a:round/>
                          <a:headEnd type="none" w="med" len="med"/>
                          <a:tailEnd type="none" w="med" len="med"/>
                        </a:lnT>
                        <a:lnB w="6350" cap="flat" cmpd="sng" algn="ctr">
                          <a:solidFill>
                            <a:srgbClr val="62B799"/>
                          </a:solidFill>
                          <a:prstDash val="solid"/>
                          <a:round/>
                          <a:headEnd type="none" w="med" len="med"/>
                          <a:tailEnd type="none" w="med" len="med"/>
                        </a:lnB>
                        <a:solidFill>
                          <a:schemeClr val="bg1"/>
                        </a:solidFill>
                      </a:tcPr>
                    </a:tc>
                    <a:tc>
                      <a:txBody>
                        <a:bodyPr/>
                        <a:lstStyle/>
                        <a:p>
                          <a:pPr algn="ctr"/>
                          <a:r>
                            <a:rPr lang="es-ES" dirty="0">
                              <a:latin typeface="Calibri" panose="020F0502020204030204" pitchFamily="34" charset="0"/>
                              <a:cs typeface="Calibri" panose="020F0502020204030204" pitchFamily="34" charset="0"/>
                            </a:rPr>
                            <a:t>0,00</a:t>
                          </a:r>
                          <a:endParaRPr lang="es-419" dirty="0">
                            <a:latin typeface="Calibri" panose="020F0502020204030204" pitchFamily="34" charset="0"/>
                            <a:cs typeface="Calibri" panose="020F0502020204030204" pitchFamily="34" charset="0"/>
                          </a:endParaRPr>
                        </a:p>
                      </a:txBody>
                      <a:tcPr>
                        <a:lnL w="6350" cap="flat" cmpd="sng" algn="ctr">
                          <a:solidFill>
                            <a:srgbClr val="62B799"/>
                          </a:solidFill>
                          <a:prstDash val="solid"/>
                          <a:round/>
                          <a:headEnd type="none" w="med" len="med"/>
                          <a:tailEnd type="none" w="med" len="med"/>
                        </a:lnL>
                        <a:lnR w="6350" cap="flat" cmpd="sng" algn="ctr">
                          <a:solidFill>
                            <a:srgbClr val="62B799"/>
                          </a:solidFill>
                          <a:prstDash val="solid"/>
                          <a:round/>
                          <a:headEnd type="none" w="med" len="med"/>
                          <a:tailEnd type="none" w="med" len="med"/>
                        </a:lnR>
                        <a:lnT w="6350" cap="flat" cmpd="sng" algn="ctr">
                          <a:solidFill>
                            <a:srgbClr val="62B799"/>
                          </a:solidFill>
                          <a:prstDash val="solid"/>
                          <a:round/>
                          <a:headEnd type="none" w="med" len="med"/>
                          <a:tailEnd type="none" w="med" len="med"/>
                        </a:lnT>
                        <a:lnB w="6350" cap="flat" cmpd="sng" algn="ctr">
                          <a:solidFill>
                            <a:srgbClr val="62B799"/>
                          </a:solidFill>
                          <a:prstDash val="solid"/>
                          <a:round/>
                          <a:headEnd type="none" w="med" len="med"/>
                          <a:tailEnd type="none" w="med" len="med"/>
                        </a:lnB>
                        <a:solidFill>
                          <a:schemeClr val="bg1"/>
                        </a:solidFill>
                      </a:tcPr>
                    </a:tc>
                    <a:extLst>
                      <a:ext uri="{0D108BD9-81ED-4DB2-BD59-A6C34878D82A}">
                        <a16:rowId xmlns:a16="http://schemas.microsoft.com/office/drawing/2014/main" val="3214026017"/>
                      </a:ext>
                    </a:extLst>
                  </a:tr>
                  <a:tr h="370840">
                    <a:tc>
                      <a:txBody>
                        <a:bodyPr/>
                        <a:lstStyle/>
                        <a:p>
                          <a:pPr algn="ctr"/>
                          <a:r>
                            <a:rPr lang="es-ES" dirty="0">
                              <a:latin typeface="Calibri" panose="020F0502020204030204" pitchFamily="34" charset="0"/>
                              <a:cs typeface="Calibri" panose="020F0502020204030204" pitchFamily="34" charset="0"/>
                            </a:rPr>
                            <a:t>18:00</a:t>
                          </a:r>
                          <a:endParaRPr lang="es-419" dirty="0">
                            <a:latin typeface="Calibri" panose="020F0502020204030204" pitchFamily="34" charset="0"/>
                            <a:cs typeface="Calibri" panose="020F0502020204030204" pitchFamily="34" charset="0"/>
                          </a:endParaRPr>
                        </a:p>
                      </a:txBody>
                      <a:tcPr>
                        <a:lnL w="6350" cap="flat" cmpd="sng" algn="ctr">
                          <a:solidFill>
                            <a:srgbClr val="62B799"/>
                          </a:solidFill>
                          <a:prstDash val="solid"/>
                          <a:round/>
                          <a:headEnd type="none" w="med" len="med"/>
                          <a:tailEnd type="none" w="med" len="med"/>
                        </a:lnL>
                        <a:lnR w="6350" cap="flat" cmpd="sng" algn="ctr">
                          <a:solidFill>
                            <a:srgbClr val="62B799"/>
                          </a:solidFill>
                          <a:prstDash val="solid"/>
                          <a:round/>
                          <a:headEnd type="none" w="med" len="med"/>
                          <a:tailEnd type="none" w="med" len="med"/>
                        </a:lnR>
                        <a:lnT w="6350" cap="flat" cmpd="sng" algn="ctr">
                          <a:solidFill>
                            <a:srgbClr val="62B799"/>
                          </a:solidFill>
                          <a:prstDash val="solid"/>
                          <a:round/>
                          <a:headEnd type="none" w="med" len="med"/>
                          <a:tailEnd type="none" w="med" len="med"/>
                        </a:lnT>
                        <a:lnB w="6350" cap="flat" cmpd="sng" algn="ctr">
                          <a:solidFill>
                            <a:srgbClr val="62B799"/>
                          </a:solidFill>
                          <a:prstDash val="solid"/>
                          <a:round/>
                          <a:headEnd type="none" w="med" len="med"/>
                          <a:tailEnd type="none" w="med" len="med"/>
                        </a:lnB>
                        <a:solidFill>
                          <a:schemeClr val="bg1"/>
                        </a:solidFill>
                      </a:tcPr>
                    </a:tc>
                    <a:tc>
                      <a:txBody>
                        <a:bodyPr/>
                        <a:lstStyle/>
                        <a:p>
                          <a:pPr algn="ctr"/>
                          <a:r>
                            <a:rPr lang="es-ES" dirty="0">
                              <a:latin typeface="Calibri" panose="020F0502020204030204" pitchFamily="34" charset="0"/>
                              <a:cs typeface="Calibri" panose="020F0502020204030204" pitchFamily="34" charset="0"/>
                            </a:rPr>
                            <a:t>0,40</a:t>
                          </a:r>
                          <a:endParaRPr lang="es-419" dirty="0">
                            <a:latin typeface="Calibri" panose="020F0502020204030204" pitchFamily="34" charset="0"/>
                            <a:cs typeface="Calibri" panose="020F0502020204030204" pitchFamily="34" charset="0"/>
                          </a:endParaRPr>
                        </a:p>
                      </a:txBody>
                      <a:tcPr>
                        <a:lnL w="6350" cap="flat" cmpd="sng" algn="ctr">
                          <a:solidFill>
                            <a:srgbClr val="62B799"/>
                          </a:solidFill>
                          <a:prstDash val="solid"/>
                          <a:round/>
                          <a:headEnd type="none" w="med" len="med"/>
                          <a:tailEnd type="none" w="med" len="med"/>
                        </a:lnL>
                        <a:lnR w="6350" cap="flat" cmpd="sng" algn="ctr">
                          <a:solidFill>
                            <a:srgbClr val="62B799"/>
                          </a:solidFill>
                          <a:prstDash val="solid"/>
                          <a:round/>
                          <a:headEnd type="none" w="med" len="med"/>
                          <a:tailEnd type="none" w="med" len="med"/>
                        </a:lnR>
                        <a:lnT w="6350" cap="flat" cmpd="sng" algn="ctr">
                          <a:solidFill>
                            <a:srgbClr val="62B799"/>
                          </a:solidFill>
                          <a:prstDash val="solid"/>
                          <a:round/>
                          <a:headEnd type="none" w="med" len="med"/>
                          <a:tailEnd type="none" w="med" len="med"/>
                        </a:lnT>
                        <a:lnB w="6350" cap="flat" cmpd="sng" algn="ctr">
                          <a:solidFill>
                            <a:srgbClr val="62B799"/>
                          </a:solidFill>
                          <a:prstDash val="solid"/>
                          <a:round/>
                          <a:headEnd type="none" w="med" len="med"/>
                          <a:tailEnd type="none" w="med" len="med"/>
                        </a:lnB>
                        <a:solidFill>
                          <a:schemeClr val="bg1"/>
                        </a:solidFill>
                      </a:tcPr>
                    </a:tc>
                    <a:extLst>
                      <a:ext uri="{0D108BD9-81ED-4DB2-BD59-A6C34878D82A}">
                        <a16:rowId xmlns:a16="http://schemas.microsoft.com/office/drawing/2014/main" val="2503419942"/>
                      </a:ext>
                    </a:extLst>
                  </a:tr>
                  <a:tr h="370840">
                    <a:tc>
                      <a:txBody>
                        <a:bodyPr/>
                        <a:lstStyle/>
                        <a:p>
                          <a:endParaRPr lang="es-419"/>
                        </a:p>
                      </a:txBody>
                      <a:tcPr>
                        <a:lnL w="6350" cap="flat" cmpd="sng" algn="ctr">
                          <a:solidFill>
                            <a:srgbClr val="62B799"/>
                          </a:solidFill>
                          <a:prstDash val="solid"/>
                          <a:round/>
                          <a:headEnd type="none" w="med" len="med"/>
                          <a:tailEnd type="none" w="med" len="med"/>
                        </a:lnL>
                        <a:lnR w="6350" cap="flat" cmpd="sng" algn="ctr">
                          <a:solidFill>
                            <a:srgbClr val="62B799"/>
                          </a:solidFill>
                          <a:prstDash val="solid"/>
                          <a:round/>
                          <a:headEnd type="none" w="med" len="med"/>
                          <a:tailEnd type="none" w="med" len="med"/>
                        </a:lnR>
                        <a:lnT w="6350" cap="flat" cmpd="sng" algn="ctr">
                          <a:solidFill>
                            <a:srgbClr val="62B799"/>
                          </a:solidFill>
                          <a:prstDash val="solid"/>
                          <a:round/>
                          <a:headEnd type="none" w="med" len="med"/>
                          <a:tailEnd type="none" w="med" len="med"/>
                        </a:lnT>
                        <a:lnB w="6350" cap="flat" cmpd="sng" algn="ctr">
                          <a:solidFill>
                            <a:srgbClr val="62B799"/>
                          </a:solidFill>
                          <a:prstDash val="solid"/>
                          <a:round/>
                          <a:headEnd type="none" w="med" len="med"/>
                          <a:tailEnd type="none" w="med" len="med"/>
                        </a:lnB>
                        <a:blipFill>
                          <a:blip r:embed="rId4"/>
                          <a:stretch>
                            <a:fillRect l="-200" t="-301639" r="-100000" b="-1639"/>
                          </a:stretch>
                        </a:blipFill>
                      </a:tcPr>
                    </a:tc>
                    <a:tc>
                      <a:txBody>
                        <a:bodyPr/>
                        <a:lstStyle/>
                        <a:p>
                          <a:endParaRPr lang="es-419"/>
                        </a:p>
                      </a:txBody>
                      <a:tcPr>
                        <a:lnL w="6350" cap="flat" cmpd="sng" algn="ctr">
                          <a:solidFill>
                            <a:srgbClr val="62B799"/>
                          </a:solidFill>
                          <a:prstDash val="solid"/>
                          <a:round/>
                          <a:headEnd type="none" w="med" len="med"/>
                          <a:tailEnd type="none" w="med" len="med"/>
                        </a:lnL>
                        <a:lnR w="6350" cap="flat" cmpd="sng" algn="ctr">
                          <a:solidFill>
                            <a:srgbClr val="62B799"/>
                          </a:solidFill>
                          <a:prstDash val="solid"/>
                          <a:round/>
                          <a:headEnd type="none" w="med" len="med"/>
                          <a:tailEnd type="none" w="med" len="med"/>
                        </a:lnR>
                        <a:lnT w="6350" cap="flat" cmpd="sng" algn="ctr">
                          <a:solidFill>
                            <a:srgbClr val="62B799"/>
                          </a:solidFill>
                          <a:prstDash val="solid"/>
                          <a:round/>
                          <a:headEnd type="none" w="med" len="med"/>
                          <a:tailEnd type="none" w="med" len="med"/>
                        </a:lnT>
                        <a:lnB w="6350" cap="flat" cmpd="sng" algn="ctr">
                          <a:solidFill>
                            <a:srgbClr val="62B799"/>
                          </a:solidFill>
                          <a:prstDash val="solid"/>
                          <a:round/>
                          <a:headEnd type="none" w="med" len="med"/>
                          <a:tailEnd type="none" w="med" len="med"/>
                        </a:lnB>
                        <a:blipFill>
                          <a:blip r:embed="rId4"/>
                          <a:stretch>
                            <a:fillRect l="-100400" t="-301639" r="-200" b="-1639"/>
                          </a:stretch>
                        </a:blipFill>
                      </a:tcPr>
                    </a:tc>
                    <a:extLst>
                      <a:ext uri="{0D108BD9-81ED-4DB2-BD59-A6C34878D82A}">
                        <a16:rowId xmlns:a16="http://schemas.microsoft.com/office/drawing/2014/main" val="1977832641"/>
                      </a:ext>
                    </a:extLst>
                  </a:tr>
                </a:tbl>
              </a:graphicData>
            </a:graphic>
          </p:graphicFrame>
        </mc:Fallback>
      </mc:AlternateContent>
      <p:sp>
        <p:nvSpPr>
          <p:cNvPr id="6" name="Google Shape;141;p28">
            <a:extLst>
              <a:ext uri="{FF2B5EF4-FFF2-40B4-BE49-F238E27FC236}">
                <a16:creationId xmlns:a16="http://schemas.microsoft.com/office/drawing/2014/main" id="{7C9BCB70-1881-1229-5385-A9CD4AB353D7}"/>
              </a:ext>
            </a:extLst>
          </p:cNvPr>
          <p:cNvSpPr txBox="1"/>
          <p:nvPr/>
        </p:nvSpPr>
        <p:spPr>
          <a:xfrm>
            <a:off x="455678" y="4289183"/>
            <a:ext cx="8287089" cy="635528"/>
          </a:xfrm>
          <a:prstGeom prst="rect">
            <a:avLst/>
          </a:prstGeom>
          <a:solidFill>
            <a:srgbClr val="EFEFEF"/>
          </a:solidFill>
          <a:ln>
            <a:noFill/>
          </a:ln>
        </p:spPr>
        <p:txBody>
          <a:bodyPr spcFirstLastPara="1" wrap="square" lIns="68575" tIns="34275" rIns="68575" bIns="34275" anchor="t" anchorCtr="0">
            <a:spAutoFit/>
          </a:bodyPr>
          <a:lstStyle/>
          <a:p>
            <a:pPr marL="342900" lvl="0" indent="-342900" algn="just" rtl="0">
              <a:lnSpc>
                <a:spcPct val="115000"/>
              </a:lnSpc>
              <a:spcBef>
                <a:spcPts val="0"/>
              </a:spcBef>
              <a:spcAft>
                <a:spcPts val="0"/>
              </a:spcAft>
              <a:buFont typeface="+mj-lt"/>
              <a:buAutoNum type="arabicPeriod" startAt="2"/>
            </a:pPr>
            <a:r>
              <a:rPr lang="es-419" sz="1600" dirty="0">
                <a:latin typeface="Calibri"/>
                <a:ea typeface="Calibri"/>
                <a:cs typeface="Calibri"/>
                <a:sym typeface="Calibri"/>
              </a:rPr>
              <a:t>Grafiquen los datos que obtuvieron en el punto anterior por medio de una nube de puntos ¿Lograron capturar correctamente las variaciones del nivel del mar?</a:t>
            </a:r>
            <a:endParaRPr sz="1600" dirty="0">
              <a:latin typeface="Calibri"/>
              <a:ea typeface="Calibri"/>
              <a:cs typeface="Calibri"/>
              <a:sym typeface="Calibri"/>
            </a:endParaRPr>
          </a:p>
        </p:txBody>
      </p:sp>
      <p:sp>
        <p:nvSpPr>
          <p:cNvPr id="7" name="CuadroTexto 6">
            <a:extLst>
              <a:ext uri="{FF2B5EF4-FFF2-40B4-BE49-F238E27FC236}">
                <a16:creationId xmlns:a16="http://schemas.microsoft.com/office/drawing/2014/main" id="{F65C46ED-CDB1-F192-30E7-3FA3E6B3A6CD}"/>
              </a:ext>
            </a:extLst>
          </p:cNvPr>
          <p:cNvSpPr txBox="1"/>
          <p:nvPr/>
        </p:nvSpPr>
        <p:spPr>
          <a:xfrm>
            <a:off x="7053942" y="2831209"/>
            <a:ext cx="1688825" cy="954107"/>
          </a:xfrm>
          <a:prstGeom prst="rect">
            <a:avLst/>
          </a:prstGeom>
          <a:noFill/>
        </p:spPr>
        <p:txBody>
          <a:bodyPr wrap="square" rtlCol="0">
            <a:spAutoFit/>
          </a:bodyPr>
          <a:lstStyle/>
          <a:p>
            <a:r>
              <a:rPr lang="es-ES" i="1" dirty="0">
                <a:latin typeface="Calibri" panose="020F0502020204030204" pitchFamily="34" charset="0"/>
                <a:cs typeface="Calibri" panose="020F0502020204030204" pitchFamily="34" charset="0"/>
              </a:rPr>
              <a:t>*tabla de ejemplo, no es necesario tomar las mismas horas</a:t>
            </a:r>
            <a:endParaRPr lang="es-419"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5990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Shape 139"/>
        <p:cNvGrpSpPr/>
        <p:nvPr/>
      </p:nvGrpSpPr>
      <p:grpSpPr>
        <a:xfrm>
          <a:off x="0" y="0"/>
          <a:ext cx="0" cy="0"/>
          <a:chOff x="0" y="0"/>
          <a:chExt cx="0" cy="0"/>
        </a:xfrm>
      </p:grpSpPr>
      <p:sp>
        <p:nvSpPr>
          <p:cNvPr id="4" name="Google Shape;140;p28">
            <a:extLst>
              <a:ext uri="{FF2B5EF4-FFF2-40B4-BE49-F238E27FC236}">
                <a16:creationId xmlns:a16="http://schemas.microsoft.com/office/drawing/2014/main" id="{BB5C2809-EA1C-4A79-4F65-C093C0DA1BDB}"/>
              </a:ext>
            </a:extLst>
          </p:cNvPr>
          <p:cNvSpPr txBox="1"/>
          <p:nvPr/>
        </p:nvSpPr>
        <p:spPr>
          <a:xfrm>
            <a:off x="396430" y="389544"/>
            <a:ext cx="7214100" cy="807883"/>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419" sz="2800" b="1" i="0" u="none" strike="noStrike" cap="none" dirty="0">
                <a:solidFill>
                  <a:srgbClr val="423B71"/>
                </a:solidFill>
                <a:latin typeface="Calibri"/>
                <a:ea typeface="Calibri"/>
                <a:cs typeface="Calibri"/>
                <a:sym typeface="Calibri"/>
              </a:rPr>
              <a:t>Obtención de datos relativos al nivel del mar</a:t>
            </a:r>
          </a:p>
          <a:p>
            <a:pPr marL="0" marR="0" lvl="0" indent="0" algn="l" rtl="0">
              <a:lnSpc>
                <a:spcPct val="100000"/>
              </a:lnSpc>
              <a:spcBef>
                <a:spcPts val="0"/>
              </a:spcBef>
              <a:spcAft>
                <a:spcPts val="0"/>
              </a:spcAft>
              <a:buClr>
                <a:srgbClr val="000000"/>
              </a:buClr>
              <a:buSzPts val="2700"/>
              <a:buFont typeface="Arial"/>
              <a:buNone/>
            </a:pPr>
            <a:r>
              <a:rPr lang="es-419" sz="2000" i="0" u="none" strike="noStrike" cap="none" dirty="0">
                <a:solidFill>
                  <a:srgbClr val="423B71"/>
                </a:solidFill>
                <a:latin typeface="Calibri"/>
                <a:ea typeface="Calibri"/>
                <a:cs typeface="Calibri"/>
                <a:sym typeface="Calibri"/>
              </a:rPr>
              <a:t>Observación frecuencia de muestreo</a:t>
            </a:r>
          </a:p>
        </p:txBody>
      </p:sp>
      <p:pic>
        <p:nvPicPr>
          <p:cNvPr id="1026" name="Picture 2">
            <a:extLst>
              <a:ext uri="{FF2B5EF4-FFF2-40B4-BE49-F238E27FC236}">
                <a16:creationId xmlns:a16="http://schemas.microsoft.com/office/drawing/2014/main" id="{8839FC9C-DE8B-7FB4-E890-CBD71BC50E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3485" y="3088632"/>
            <a:ext cx="6033738" cy="1494817"/>
          </a:xfrm>
          <a:prstGeom prst="rect">
            <a:avLst/>
          </a:prstGeom>
          <a:noFill/>
          <a:extLst>
            <a:ext uri="{909E8E84-426E-40DD-AFC4-6F175D3DCCD1}">
              <a14:hiddenFill xmlns:a14="http://schemas.microsoft.com/office/drawing/2010/main">
                <a:solidFill>
                  <a:srgbClr val="FFFFFF"/>
                </a:solidFill>
              </a14:hiddenFill>
            </a:ext>
          </a:extLst>
        </p:spPr>
      </p:pic>
      <p:sp>
        <p:nvSpPr>
          <p:cNvPr id="5" name="Google Shape;141;p28">
            <a:extLst>
              <a:ext uri="{FF2B5EF4-FFF2-40B4-BE49-F238E27FC236}">
                <a16:creationId xmlns:a16="http://schemas.microsoft.com/office/drawing/2014/main" id="{472ED7CD-1A38-1508-0FB5-8494BB429505}"/>
              </a:ext>
            </a:extLst>
          </p:cNvPr>
          <p:cNvSpPr txBox="1"/>
          <p:nvPr/>
        </p:nvSpPr>
        <p:spPr>
          <a:xfrm>
            <a:off x="508283" y="1621078"/>
            <a:ext cx="8287089" cy="1024866"/>
          </a:xfrm>
          <a:prstGeom prst="rect">
            <a:avLst/>
          </a:prstGeom>
          <a:noFill/>
          <a:ln>
            <a:noFill/>
          </a:ln>
        </p:spPr>
        <p:txBody>
          <a:bodyPr spcFirstLastPara="1" wrap="square" lIns="68575" tIns="34275" rIns="68575" bIns="34275" anchor="t" anchorCtr="0">
            <a:spAutoFit/>
          </a:bodyPr>
          <a:lstStyle/>
          <a:p>
            <a:pPr lvl="0" algn="just" rtl="0">
              <a:lnSpc>
                <a:spcPct val="115000"/>
              </a:lnSpc>
              <a:spcBef>
                <a:spcPts val="0"/>
              </a:spcBef>
              <a:spcAft>
                <a:spcPts val="0"/>
              </a:spcAft>
            </a:pPr>
            <a:r>
              <a:rPr lang="es-419" sz="1800" dirty="0">
                <a:latin typeface="Calibri"/>
                <a:ea typeface="Calibri"/>
                <a:cs typeface="Calibri"/>
                <a:sym typeface="Calibri"/>
              </a:rPr>
              <a:t>La frecuencia de muestreo sugerida (cada 1 hora) garantiza que se está capturando toda la información necesaria (amplitud, frecuencia y fase) para describir adecuadamente la curva original.</a:t>
            </a:r>
            <a:endParaRPr sz="1800" dirty="0">
              <a:latin typeface="Calibri"/>
              <a:ea typeface="Calibri"/>
              <a:cs typeface="Calibri"/>
              <a:sym typeface="Calibri"/>
            </a:endParaRPr>
          </a:p>
        </p:txBody>
      </p:sp>
    </p:spTree>
    <p:extLst>
      <p:ext uri="{BB962C8B-B14F-4D97-AF65-F5344CB8AC3E}">
        <p14:creationId xmlns:p14="http://schemas.microsoft.com/office/powerpoint/2010/main" val="2218155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8"/>
          <p:cNvSpPr txBox="1"/>
          <p:nvPr/>
        </p:nvSpPr>
        <p:spPr>
          <a:xfrm>
            <a:off x="396430" y="389544"/>
            <a:ext cx="7214100" cy="5310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 sz="3000" b="1" dirty="0">
                <a:solidFill>
                  <a:srgbClr val="423B71"/>
                </a:solidFill>
                <a:latin typeface="Calibri"/>
                <a:ea typeface="Calibri"/>
                <a:cs typeface="Calibri"/>
                <a:sym typeface="Calibri"/>
              </a:rPr>
              <a:t>Observación</a:t>
            </a:r>
            <a:endParaRPr sz="3000" b="1" i="0" u="none" strike="noStrike" cap="none" dirty="0">
              <a:solidFill>
                <a:srgbClr val="423B71"/>
              </a:solidFill>
              <a:latin typeface="Calibri"/>
              <a:ea typeface="Calibri"/>
              <a:cs typeface="Calibri"/>
              <a:sym typeface="Calibri"/>
            </a:endParaRPr>
          </a:p>
        </p:txBody>
      </p:sp>
      <p:sp>
        <p:nvSpPr>
          <p:cNvPr id="3" name="Google Shape;141;p28">
            <a:extLst>
              <a:ext uri="{FF2B5EF4-FFF2-40B4-BE49-F238E27FC236}">
                <a16:creationId xmlns:a16="http://schemas.microsoft.com/office/drawing/2014/main" id="{338FA3AA-6460-8558-6333-13BD0B01B520}"/>
              </a:ext>
            </a:extLst>
          </p:cNvPr>
          <p:cNvSpPr txBox="1"/>
          <p:nvPr/>
        </p:nvSpPr>
        <p:spPr>
          <a:xfrm>
            <a:off x="1415143" y="1399774"/>
            <a:ext cx="7469438" cy="918683"/>
          </a:xfrm>
          <a:prstGeom prst="rect">
            <a:avLst/>
          </a:prstGeom>
          <a:solidFill>
            <a:schemeClr val="bg1">
              <a:lumMod val="95000"/>
            </a:schemeClr>
          </a:solidFill>
          <a:ln>
            <a:noFill/>
          </a:ln>
        </p:spPr>
        <p:txBody>
          <a:bodyPr spcFirstLastPara="1" wrap="square" lIns="68575" tIns="34275" rIns="68575" bIns="34275" anchor="t" anchorCtr="0">
            <a:spAutoFit/>
          </a:bodyPr>
          <a:lstStyle/>
          <a:p>
            <a:pPr lvl="0" algn="just" rtl="0">
              <a:lnSpc>
                <a:spcPct val="115000"/>
              </a:lnSpc>
              <a:spcBef>
                <a:spcPts val="0"/>
              </a:spcBef>
              <a:spcAft>
                <a:spcPts val="0"/>
              </a:spcAft>
            </a:pPr>
            <a:r>
              <a:rPr lang="es-ES" sz="1600" dirty="0">
                <a:latin typeface="Calibri"/>
                <a:ea typeface="Calibri"/>
                <a:cs typeface="Calibri"/>
                <a:sym typeface="Calibri"/>
              </a:rPr>
              <a:t>En función de su investigación y considerando que estamos trabajando con datos sobre relativos a los cambios del nivel del mar en el tiempo ¿Qué tipo de tecnología es factible utilizar en este contexto para abordar el desafío? </a:t>
            </a:r>
            <a:endParaRPr lang="es-419" sz="1600" dirty="0">
              <a:latin typeface="Calibri"/>
              <a:ea typeface="Calibri"/>
              <a:cs typeface="Calibri"/>
              <a:sym typeface="Calibri"/>
            </a:endParaRPr>
          </a:p>
        </p:txBody>
      </p:sp>
      <p:sp>
        <p:nvSpPr>
          <p:cNvPr id="4" name="Rectángulo 3">
            <a:extLst>
              <a:ext uri="{FF2B5EF4-FFF2-40B4-BE49-F238E27FC236}">
                <a16:creationId xmlns:a16="http://schemas.microsoft.com/office/drawing/2014/main" id="{4BBDC6BF-E3D0-7725-D33E-63D62CED3985}"/>
              </a:ext>
            </a:extLst>
          </p:cNvPr>
          <p:cNvSpPr/>
          <p:nvPr/>
        </p:nvSpPr>
        <p:spPr>
          <a:xfrm>
            <a:off x="4571999" y="2679807"/>
            <a:ext cx="4312581" cy="1423638"/>
          </a:xfrm>
          <a:prstGeom prst="rect">
            <a:avLst/>
          </a:prstGeom>
          <a:noFill/>
          <a:ln w="12700">
            <a:solidFill>
              <a:srgbClr val="62B799"/>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s-419" sz="1600" dirty="0">
                <a:solidFill>
                  <a:schemeClr val="tx1"/>
                </a:solidFill>
                <a:latin typeface="Calibri" panose="020F0502020204030204" pitchFamily="34" charset="0"/>
                <a:cs typeface="Calibri" panose="020F0502020204030204" pitchFamily="34" charset="0"/>
              </a:rPr>
              <a:t>Dado los datos con los que contamos (variación del nivel del mar en el tiempo), solo podrán obtener información relevante para evaluar la instalación de plantas mareomotrices que aprovechen las corrientes de marea.</a:t>
            </a:r>
          </a:p>
        </p:txBody>
      </p:sp>
      <p:pic>
        <p:nvPicPr>
          <p:cNvPr id="7" name="Gráfico 6" descr="Comentario importante con relleno sólido">
            <a:extLst>
              <a:ext uri="{FF2B5EF4-FFF2-40B4-BE49-F238E27FC236}">
                <a16:creationId xmlns:a16="http://schemas.microsoft.com/office/drawing/2014/main" id="{86483B65-1BDA-AF6E-A499-6273BF19B77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709612" y="2420315"/>
            <a:ext cx="754743" cy="754743"/>
          </a:xfrm>
          <a:prstGeom prst="rect">
            <a:avLst/>
          </a:prstGeom>
        </p:spPr>
      </p:pic>
      <p:pic>
        <p:nvPicPr>
          <p:cNvPr id="2" name="Gráfico 1" descr="Usuarios con relleno sólido">
            <a:extLst>
              <a:ext uri="{FF2B5EF4-FFF2-40B4-BE49-F238E27FC236}">
                <a16:creationId xmlns:a16="http://schemas.microsoft.com/office/drawing/2014/main" id="{E05ECCED-8D39-3D04-8EBA-7029568C93F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7230" y="1471703"/>
            <a:ext cx="643945" cy="643945"/>
          </a:xfrm>
          <a:prstGeom prst="rect">
            <a:avLst/>
          </a:prstGeom>
        </p:spPr>
      </p:pic>
      <p:pic>
        <p:nvPicPr>
          <p:cNvPr id="2050" name="Picture 2">
            <a:extLst>
              <a:ext uri="{FF2B5EF4-FFF2-40B4-BE49-F238E27FC236}">
                <a16:creationId xmlns:a16="http://schemas.microsoft.com/office/drawing/2014/main" id="{56AB7723-F8D7-2CB4-9BB5-3C38D23ED69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90509" y="2705532"/>
            <a:ext cx="1666648" cy="1305759"/>
          </a:xfrm>
          <a:prstGeom prst="rect">
            <a:avLst/>
          </a:prstGeom>
          <a:noFill/>
          <a:extLst>
            <a:ext uri="{909E8E84-426E-40DD-AFC4-6F175D3DCCD1}">
              <a14:hiddenFill xmlns:a14="http://schemas.microsoft.com/office/drawing/2010/main">
                <a:solidFill>
                  <a:srgbClr val="FFFFFF"/>
                </a:solidFill>
              </a14:hiddenFill>
            </a:ext>
          </a:extLst>
        </p:spPr>
      </p:pic>
      <p:sp>
        <p:nvSpPr>
          <p:cNvPr id="5" name="CuadroTexto 4">
            <a:extLst>
              <a:ext uri="{FF2B5EF4-FFF2-40B4-BE49-F238E27FC236}">
                <a16:creationId xmlns:a16="http://schemas.microsoft.com/office/drawing/2014/main" id="{F62B49B1-A4CA-BAF9-FF04-54BF6E72F638}"/>
              </a:ext>
            </a:extLst>
          </p:cNvPr>
          <p:cNvSpPr txBox="1"/>
          <p:nvPr/>
        </p:nvSpPr>
        <p:spPr>
          <a:xfrm>
            <a:off x="1696166" y="4103445"/>
            <a:ext cx="1688825" cy="523220"/>
          </a:xfrm>
          <a:prstGeom prst="rect">
            <a:avLst/>
          </a:prstGeom>
          <a:noFill/>
        </p:spPr>
        <p:txBody>
          <a:bodyPr wrap="square" rtlCol="0">
            <a:spAutoFit/>
          </a:bodyPr>
          <a:lstStyle/>
          <a:p>
            <a:pPr algn="ctr"/>
            <a:r>
              <a:rPr lang="es-ES" i="1" dirty="0">
                <a:latin typeface="Calibri" panose="020F0502020204030204" pitchFamily="34" charset="0"/>
                <a:cs typeface="Calibri" panose="020F0502020204030204" pitchFamily="34" charset="0"/>
              </a:rPr>
              <a:t>*turbina de corriente de marea</a:t>
            </a:r>
            <a:endParaRPr lang="es-419"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29476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140" name="Google Shape;140;p28"/>
              <p:cNvSpPr txBox="1"/>
              <p:nvPr/>
            </p:nvSpPr>
            <p:spPr>
              <a:xfrm>
                <a:off x="287573" y="454859"/>
                <a:ext cx="7214100" cy="500107"/>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419" sz="2800" b="1" i="0" u="none" strike="noStrike" cap="none" dirty="0">
                    <a:solidFill>
                      <a:srgbClr val="423B71"/>
                    </a:solidFill>
                    <a:latin typeface="Calibri"/>
                    <a:ea typeface="Calibri"/>
                    <a:cs typeface="Calibri"/>
                    <a:sym typeface="Calibri"/>
                  </a:rPr>
                  <a:t>Obtención de la curva </a:t>
                </a:r>
                <a14:m>
                  <m:oMath xmlns:m="http://schemas.openxmlformats.org/officeDocument/2006/math">
                    <m:r>
                      <a:rPr lang="es-ES" sz="2800" b="1" i="1" u="none" strike="noStrike" cap="none" smtClean="0">
                        <a:solidFill>
                          <a:srgbClr val="423B71"/>
                        </a:solidFill>
                        <a:latin typeface="Cambria Math" panose="02040503050406030204" pitchFamily="18" charset="0"/>
                        <a:ea typeface="Calibri"/>
                        <a:cs typeface="Calibri"/>
                        <a:sym typeface="Calibri"/>
                      </a:rPr>
                      <m:t>𝒉</m:t>
                    </m:r>
                    <m:r>
                      <a:rPr lang="es-ES" sz="2800" b="1" i="1" u="none" strike="noStrike" cap="none" smtClean="0">
                        <a:solidFill>
                          <a:srgbClr val="423B71"/>
                        </a:solidFill>
                        <a:latin typeface="Cambria Math" panose="02040503050406030204" pitchFamily="18" charset="0"/>
                        <a:ea typeface="Calibri"/>
                        <a:cs typeface="Calibri"/>
                        <a:sym typeface="Calibri"/>
                      </a:rPr>
                      <m:t>(</m:t>
                    </m:r>
                    <m:r>
                      <a:rPr lang="es-ES" sz="2800" b="1" i="1" u="none" strike="noStrike" cap="none" smtClean="0">
                        <a:solidFill>
                          <a:srgbClr val="423B71"/>
                        </a:solidFill>
                        <a:latin typeface="Cambria Math" panose="02040503050406030204" pitchFamily="18" charset="0"/>
                        <a:ea typeface="Calibri"/>
                        <a:cs typeface="Calibri"/>
                        <a:sym typeface="Calibri"/>
                      </a:rPr>
                      <m:t>𝒕</m:t>
                    </m:r>
                    <m:r>
                      <a:rPr lang="es-ES" sz="2800" b="1" i="1" u="none" strike="noStrike" cap="none" smtClean="0">
                        <a:solidFill>
                          <a:srgbClr val="423B71"/>
                        </a:solidFill>
                        <a:latin typeface="Cambria Math" panose="02040503050406030204" pitchFamily="18" charset="0"/>
                        <a:ea typeface="Calibri"/>
                        <a:cs typeface="Calibri"/>
                        <a:sym typeface="Calibri"/>
                      </a:rPr>
                      <m:t>)</m:t>
                    </m:r>
                  </m:oMath>
                </a14:m>
                <a:endParaRPr lang="es-419" sz="2800" b="1" i="0" u="none" strike="noStrike" cap="none" dirty="0">
                  <a:solidFill>
                    <a:srgbClr val="423B71"/>
                  </a:solidFill>
                  <a:latin typeface="Calibri"/>
                  <a:ea typeface="Calibri"/>
                  <a:cs typeface="Calibri"/>
                  <a:sym typeface="Calibri"/>
                </a:endParaRPr>
              </a:p>
            </p:txBody>
          </p:sp>
        </mc:Choice>
        <mc:Fallback>
          <p:sp>
            <p:nvSpPr>
              <p:cNvPr id="140" name="Google Shape;140;p28"/>
              <p:cNvSpPr txBox="1">
                <a:spLocks noRot="1" noChangeAspect="1" noMove="1" noResize="1" noEditPoints="1" noAdjustHandles="1" noChangeArrowheads="1" noChangeShapeType="1" noTextEdit="1"/>
              </p:cNvSpPr>
              <p:nvPr/>
            </p:nvSpPr>
            <p:spPr>
              <a:xfrm>
                <a:off x="287573" y="454859"/>
                <a:ext cx="7214100" cy="500107"/>
              </a:xfrm>
              <a:prstGeom prst="rect">
                <a:avLst/>
              </a:prstGeom>
              <a:blipFill>
                <a:blip r:embed="rId3"/>
                <a:stretch>
                  <a:fillRect l="-2027" t="-14634" b="-36585"/>
                </a:stretch>
              </a:blipFill>
              <a:ln>
                <a:noFill/>
              </a:ln>
            </p:spPr>
            <p:txBody>
              <a:bodyPr/>
              <a:lstStyle/>
              <a:p>
                <a:r>
                  <a:rPr lang="es-419">
                    <a:noFill/>
                  </a:rPr>
                  <a:t> </a:t>
                </a:r>
              </a:p>
            </p:txBody>
          </p:sp>
        </mc:Fallback>
      </mc:AlternateContent>
      <mc:AlternateContent xmlns:mc="http://schemas.openxmlformats.org/markup-compatibility/2006">
        <mc:Choice xmlns:a14="http://schemas.microsoft.com/office/drawing/2010/main" Requires="a14">
          <p:sp>
            <p:nvSpPr>
              <p:cNvPr id="2" name="Google Shape;141;p28">
                <a:extLst>
                  <a:ext uri="{FF2B5EF4-FFF2-40B4-BE49-F238E27FC236}">
                    <a16:creationId xmlns:a16="http://schemas.microsoft.com/office/drawing/2014/main" id="{57A35609-A46F-C8B1-D31C-D70FFDD117B1}"/>
                  </a:ext>
                </a:extLst>
              </p:cNvPr>
              <p:cNvSpPr txBox="1"/>
              <p:nvPr/>
            </p:nvSpPr>
            <p:spPr>
              <a:xfrm>
                <a:off x="455677" y="1352420"/>
                <a:ext cx="6010437" cy="1054104"/>
              </a:xfrm>
              <a:prstGeom prst="rect">
                <a:avLst/>
              </a:prstGeom>
              <a:solidFill>
                <a:srgbClr val="EFEFEF"/>
              </a:solidFill>
              <a:ln>
                <a:noFill/>
              </a:ln>
            </p:spPr>
            <p:txBody>
              <a:bodyPr spcFirstLastPara="1" wrap="square" lIns="68575" tIns="34275" rIns="68575" bIns="34275" anchor="t" anchorCtr="0">
                <a:spAutoFit/>
              </a:bodyPr>
              <a:lstStyle/>
              <a:p>
                <a:pPr marL="342900" indent="-342900" algn="just">
                  <a:buFont typeface="+mj-lt"/>
                  <a:buAutoNum type="arabicPeriod"/>
                </a:pPr>
                <a:r>
                  <a:rPr lang="es-419" sz="1600" dirty="0">
                    <a:latin typeface="Calibri"/>
                    <a:ea typeface="Calibri"/>
                    <a:cs typeface="Calibri"/>
                    <a:sym typeface="Calibri"/>
                  </a:rPr>
                  <a:t>Usen GeoGebra para ajustar una función sinusoidal </a:t>
                </a:r>
                <a14:m>
                  <m:oMath xmlns:m="http://schemas.openxmlformats.org/officeDocument/2006/math">
                    <m:r>
                      <a:rPr lang="es-ES" sz="1600" b="0" i="1" smtClean="0">
                        <a:latin typeface="Cambria Math" panose="02040503050406030204" pitchFamily="18" charset="0"/>
                        <a:ea typeface="Calibri"/>
                        <a:cs typeface="Calibri"/>
                        <a:sym typeface="Calibri"/>
                      </a:rPr>
                      <m:t>h</m:t>
                    </m:r>
                    <m:r>
                      <a:rPr lang="es-ES" sz="1600" b="0" i="1" smtClean="0">
                        <a:latin typeface="Cambria Math" panose="02040503050406030204" pitchFamily="18" charset="0"/>
                        <a:ea typeface="Calibri"/>
                        <a:cs typeface="Calibri"/>
                        <a:sym typeface="Calibri"/>
                      </a:rPr>
                      <m:t>(</m:t>
                    </m:r>
                    <m:r>
                      <a:rPr lang="es-ES" sz="1600" b="0" i="1" smtClean="0">
                        <a:latin typeface="Cambria Math" panose="02040503050406030204" pitchFamily="18" charset="0"/>
                        <a:ea typeface="Calibri"/>
                        <a:cs typeface="Calibri"/>
                        <a:sym typeface="Calibri"/>
                      </a:rPr>
                      <m:t>𝑡</m:t>
                    </m:r>
                    <m:r>
                      <a:rPr lang="es-ES" sz="1600" b="0" i="1" smtClean="0">
                        <a:latin typeface="Cambria Math" panose="02040503050406030204" pitchFamily="18" charset="0"/>
                        <a:ea typeface="Calibri"/>
                        <a:cs typeface="Calibri"/>
                        <a:sym typeface="Calibri"/>
                      </a:rPr>
                      <m:t>)</m:t>
                    </m:r>
                  </m:oMath>
                </a14:m>
                <a:r>
                  <a:rPr lang="es-419" sz="1600" dirty="0">
                    <a:latin typeface="Calibri"/>
                    <a:ea typeface="Calibri"/>
                    <a:cs typeface="Calibri"/>
                    <a:sym typeface="Calibri"/>
                  </a:rPr>
                  <a:t> a los datos, que describa el cambio del nivel del mar en las distintas localizaciones. Escriban la función que han obtenido para ambas localizaciones.</a:t>
                </a:r>
              </a:p>
            </p:txBody>
          </p:sp>
        </mc:Choice>
        <mc:Fallback>
          <p:sp>
            <p:nvSpPr>
              <p:cNvPr id="2" name="Google Shape;141;p28">
                <a:extLst>
                  <a:ext uri="{FF2B5EF4-FFF2-40B4-BE49-F238E27FC236}">
                    <a16:creationId xmlns:a16="http://schemas.microsoft.com/office/drawing/2014/main" id="{57A35609-A46F-C8B1-D31C-D70FFDD117B1}"/>
                  </a:ext>
                </a:extLst>
              </p:cNvPr>
              <p:cNvSpPr txBox="1">
                <a:spLocks noRot="1" noChangeAspect="1" noMove="1" noResize="1" noEditPoints="1" noAdjustHandles="1" noChangeArrowheads="1" noChangeShapeType="1" noTextEdit="1"/>
              </p:cNvSpPr>
              <p:nvPr/>
            </p:nvSpPr>
            <p:spPr>
              <a:xfrm>
                <a:off x="455677" y="1352420"/>
                <a:ext cx="6010437" cy="1054104"/>
              </a:xfrm>
              <a:prstGeom prst="rect">
                <a:avLst/>
              </a:prstGeom>
              <a:blipFill>
                <a:blip r:embed="rId4"/>
                <a:stretch>
                  <a:fillRect l="-913" t="-2890" r="-811" b="-7514"/>
                </a:stretch>
              </a:blipFill>
              <a:ln>
                <a:noFill/>
              </a:ln>
            </p:spPr>
            <p:txBody>
              <a:bodyPr/>
              <a:lstStyle/>
              <a:p>
                <a:r>
                  <a:rPr lang="es-419">
                    <a:noFill/>
                  </a:rPr>
                  <a:t> </a:t>
                </a:r>
              </a:p>
            </p:txBody>
          </p:sp>
        </mc:Fallback>
      </mc:AlternateContent>
      <p:pic>
        <p:nvPicPr>
          <p:cNvPr id="4" name="Picture 2" descr="infografía modelo 1 | Kit de Pedagogía y TIC">
            <a:extLst>
              <a:ext uri="{FF2B5EF4-FFF2-40B4-BE49-F238E27FC236}">
                <a16:creationId xmlns:a16="http://schemas.microsoft.com/office/drawing/2014/main" id="{02B2B1F0-717B-2BFF-91DA-7007859DADD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81945" y="1280798"/>
            <a:ext cx="1068946" cy="1031383"/>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r - Fit a sinusoidal term to data - Cross Validated">
            <a:extLst>
              <a:ext uri="{FF2B5EF4-FFF2-40B4-BE49-F238E27FC236}">
                <a16:creationId xmlns:a16="http://schemas.microsoft.com/office/drawing/2014/main" id="{41FBA630-F58F-F5EC-3D09-F180157950A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65100" y="2648854"/>
            <a:ext cx="3306899" cy="2150181"/>
          </a:xfrm>
          <a:prstGeom prst="rect">
            <a:avLst/>
          </a:prstGeom>
          <a:noFill/>
          <a:extLst>
            <a:ext uri="{909E8E84-426E-40DD-AFC4-6F175D3DCCD1}">
              <a14:hiddenFill xmlns:a14="http://schemas.microsoft.com/office/drawing/2010/main">
                <a:solidFill>
                  <a:srgbClr val="FFFFFF"/>
                </a:solidFill>
              </a14:hiddenFill>
            </a:ext>
          </a:extLst>
        </p:spPr>
      </p:pic>
      <p:sp>
        <p:nvSpPr>
          <p:cNvPr id="5" name="CuadroTexto 4">
            <a:extLst>
              <a:ext uri="{FF2B5EF4-FFF2-40B4-BE49-F238E27FC236}">
                <a16:creationId xmlns:a16="http://schemas.microsoft.com/office/drawing/2014/main" id="{74976A44-DA27-03A2-9C92-E0BC5DB954E0}"/>
              </a:ext>
            </a:extLst>
          </p:cNvPr>
          <p:cNvSpPr txBox="1"/>
          <p:nvPr/>
        </p:nvSpPr>
        <p:spPr>
          <a:xfrm>
            <a:off x="4680857" y="3421391"/>
            <a:ext cx="1688825" cy="523220"/>
          </a:xfrm>
          <a:prstGeom prst="rect">
            <a:avLst/>
          </a:prstGeom>
          <a:noFill/>
        </p:spPr>
        <p:txBody>
          <a:bodyPr wrap="square" rtlCol="0">
            <a:spAutoFit/>
          </a:bodyPr>
          <a:lstStyle/>
          <a:p>
            <a:r>
              <a:rPr lang="es-ES" i="1" dirty="0">
                <a:latin typeface="Calibri" panose="020F0502020204030204" pitchFamily="34" charset="0"/>
                <a:cs typeface="Calibri" panose="020F0502020204030204" pitchFamily="34" charset="0"/>
              </a:rPr>
              <a:t>*imagen solo referencial</a:t>
            </a:r>
            <a:endParaRPr lang="es-419"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58166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140" name="Google Shape;140;p28"/>
              <p:cNvSpPr txBox="1"/>
              <p:nvPr/>
            </p:nvSpPr>
            <p:spPr>
              <a:xfrm>
                <a:off x="287573" y="454859"/>
                <a:ext cx="7214100" cy="500107"/>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419" sz="2800" b="1" i="0" u="none" strike="noStrike" cap="none" dirty="0">
                    <a:solidFill>
                      <a:srgbClr val="423B71"/>
                    </a:solidFill>
                    <a:latin typeface="Calibri"/>
                    <a:ea typeface="Calibri"/>
                    <a:cs typeface="Calibri"/>
                    <a:sym typeface="Calibri"/>
                  </a:rPr>
                  <a:t>Obtención de la curva </a:t>
                </a:r>
                <a14:m>
                  <m:oMath xmlns:m="http://schemas.openxmlformats.org/officeDocument/2006/math">
                    <m:r>
                      <a:rPr lang="es-ES" sz="2800" b="1" i="1" u="none" strike="noStrike" cap="none" smtClean="0">
                        <a:solidFill>
                          <a:srgbClr val="423B71"/>
                        </a:solidFill>
                        <a:latin typeface="Cambria Math" panose="02040503050406030204" pitchFamily="18" charset="0"/>
                        <a:ea typeface="Calibri"/>
                        <a:cs typeface="Calibri"/>
                        <a:sym typeface="Calibri"/>
                      </a:rPr>
                      <m:t>𝒉</m:t>
                    </m:r>
                    <m:r>
                      <a:rPr lang="es-ES" sz="2800" b="1" i="1" u="none" strike="noStrike" cap="none" smtClean="0">
                        <a:solidFill>
                          <a:srgbClr val="423B71"/>
                        </a:solidFill>
                        <a:latin typeface="Cambria Math" panose="02040503050406030204" pitchFamily="18" charset="0"/>
                        <a:ea typeface="Calibri"/>
                        <a:cs typeface="Calibri"/>
                        <a:sym typeface="Calibri"/>
                      </a:rPr>
                      <m:t>(</m:t>
                    </m:r>
                    <m:r>
                      <a:rPr lang="es-ES" sz="2800" b="1" i="1" u="none" strike="noStrike" cap="none" smtClean="0">
                        <a:solidFill>
                          <a:srgbClr val="423B71"/>
                        </a:solidFill>
                        <a:latin typeface="Cambria Math" panose="02040503050406030204" pitchFamily="18" charset="0"/>
                        <a:ea typeface="Calibri"/>
                        <a:cs typeface="Calibri"/>
                        <a:sym typeface="Calibri"/>
                      </a:rPr>
                      <m:t>𝒕</m:t>
                    </m:r>
                    <m:r>
                      <a:rPr lang="es-ES" sz="2800" b="1" i="1" u="none" strike="noStrike" cap="none" smtClean="0">
                        <a:solidFill>
                          <a:srgbClr val="423B71"/>
                        </a:solidFill>
                        <a:latin typeface="Cambria Math" panose="02040503050406030204" pitchFamily="18" charset="0"/>
                        <a:ea typeface="Calibri"/>
                        <a:cs typeface="Calibri"/>
                        <a:sym typeface="Calibri"/>
                      </a:rPr>
                      <m:t>)</m:t>
                    </m:r>
                  </m:oMath>
                </a14:m>
                <a:endParaRPr lang="es-419" sz="2800" b="1" i="0" u="none" strike="noStrike" cap="none" dirty="0">
                  <a:solidFill>
                    <a:srgbClr val="423B71"/>
                  </a:solidFill>
                  <a:latin typeface="Calibri"/>
                  <a:ea typeface="Calibri"/>
                  <a:cs typeface="Calibri"/>
                  <a:sym typeface="Calibri"/>
                </a:endParaRPr>
              </a:p>
            </p:txBody>
          </p:sp>
        </mc:Choice>
        <mc:Fallback>
          <p:sp>
            <p:nvSpPr>
              <p:cNvPr id="140" name="Google Shape;140;p28"/>
              <p:cNvSpPr txBox="1">
                <a:spLocks noRot="1" noChangeAspect="1" noMove="1" noResize="1" noEditPoints="1" noAdjustHandles="1" noChangeArrowheads="1" noChangeShapeType="1" noTextEdit="1"/>
              </p:cNvSpPr>
              <p:nvPr/>
            </p:nvSpPr>
            <p:spPr>
              <a:xfrm>
                <a:off x="287573" y="454859"/>
                <a:ext cx="7214100" cy="500107"/>
              </a:xfrm>
              <a:prstGeom prst="rect">
                <a:avLst/>
              </a:prstGeom>
              <a:blipFill>
                <a:blip r:embed="rId3"/>
                <a:stretch>
                  <a:fillRect l="-2027" t="-14634" b="-36585"/>
                </a:stretch>
              </a:blipFill>
              <a:ln>
                <a:noFill/>
              </a:ln>
            </p:spPr>
            <p:txBody>
              <a:bodyPr/>
              <a:lstStyle/>
              <a:p>
                <a:r>
                  <a:rPr lang="es-419">
                    <a:noFill/>
                  </a:rPr>
                  <a:t> </a:t>
                </a:r>
              </a:p>
            </p:txBody>
          </p:sp>
        </mc:Fallback>
      </mc:AlternateContent>
      <mc:AlternateContent xmlns:mc="http://schemas.openxmlformats.org/markup-compatibility/2006">
        <mc:Choice xmlns:a14="http://schemas.microsoft.com/office/drawing/2010/main" Requires="a14">
          <p:sp>
            <p:nvSpPr>
              <p:cNvPr id="2" name="Google Shape;141;p28">
                <a:extLst>
                  <a:ext uri="{FF2B5EF4-FFF2-40B4-BE49-F238E27FC236}">
                    <a16:creationId xmlns:a16="http://schemas.microsoft.com/office/drawing/2014/main" id="{57A35609-A46F-C8B1-D31C-D70FFDD117B1}"/>
                  </a:ext>
                </a:extLst>
              </p:cNvPr>
              <p:cNvSpPr txBox="1"/>
              <p:nvPr/>
            </p:nvSpPr>
            <p:spPr>
              <a:xfrm>
                <a:off x="634238" y="2160494"/>
                <a:ext cx="7875523" cy="1300326"/>
              </a:xfrm>
              <a:prstGeom prst="rect">
                <a:avLst/>
              </a:prstGeom>
              <a:solidFill>
                <a:srgbClr val="EFEFEF"/>
              </a:solidFill>
              <a:ln>
                <a:noFill/>
              </a:ln>
            </p:spPr>
            <p:txBody>
              <a:bodyPr spcFirstLastPara="1" wrap="square" lIns="68575" tIns="34275" rIns="68575" bIns="34275" anchor="t" anchorCtr="0">
                <a:spAutoFit/>
              </a:bodyPr>
              <a:lstStyle/>
              <a:p>
                <a:pPr marL="342900" indent="-342900" algn="just">
                  <a:buFont typeface="+mj-lt"/>
                  <a:buAutoNum type="arabicPeriod"/>
                </a:pPr>
                <a:r>
                  <a:rPr lang="es-419" sz="1600" dirty="0">
                    <a:latin typeface="Calibri"/>
                    <a:ea typeface="Calibri"/>
                    <a:cs typeface="Calibri"/>
                    <a:sym typeface="Calibri"/>
                  </a:rPr>
                  <a:t>¿Cuál es el período y la frecuencia de la función </a:t>
                </a:r>
                <a14:m>
                  <m:oMath xmlns:m="http://schemas.openxmlformats.org/officeDocument/2006/math">
                    <m:r>
                      <a:rPr lang="es-ES" sz="1600" b="0" i="1" smtClean="0">
                        <a:latin typeface="Cambria Math" panose="02040503050406030204" pitchFamily="18" charset="0"/>
                        <a:ea typeface="Calibri"/>
                        <a:cs typeface="Calibri"/>
                        <a:sym typeface="Calibri"/>
                      </a:rPr>
                      <m:t>h</m:t>
                    </m:r>
                    <m:d>
                      <m:dPr>
                        <m:ctrlPr>
                          <a:rPr lang="es-ES" sz="1600" b="0" i="1" smtClean="0">
                            <a:latin typeface="Cambria Math" panose="02040503050406030204" pitchFamily="18" charset="0"/>
                            <a:ea typeface="Calibri"/>
                            <a:cs typeface="Calibri"/>
                            <a:sym typeface="Calibri"/>
                          </a:rPr>
                        </m:ctrlPr>
                      </m:dPr>
                      <m:e>
                        <m:r>
                          <a:rPr lang="es-ES" sz="1600" b="0" i="1" smtClean="0">
                            <a:latin typeface="Cambria Math" panose="02040503050406030204" pitchFamily="18" charset="0"/>
                            <a:ea typeface="Calibri"/>
                            <a:cs typeface="Calibri"/>
                            <a:sym typeface="Calibri"/>
                          </a:rPr>
                          <m:t>𝑡</m:t>
                        </m:r>
                      </m:e>
                    </m:d>
                  </m:oMath>
                </a14:m>
                <a:r>
                  <a:rPr lang="es-419" sz="1600" dirty="0">
                    <a:latin typeface="Calibri"/>
                    <a:ea typeface="Calibri"/>
                    <a:cs typeface="Calibri"/>
                    <a:sym typeface="Calibri"/>
                  </a:rPr>
                  <a:t> ?</a:t>
                </a:r>
              </a:p>
              <a:p>
                <a:pPr marL="342900" indent="-342900" algn="just">
                  <a:buFont typeface="+mj-lt"/>
                  <a:buAutoNum type="arabicPeriod"/>
                </a:pPr>
                <a:endParaRPr lang="es-419" sz="1600" dirty="0">
                  <a:latin typeface="Calibri"/>
                  <a:ea typeface="Calibri"/>
                  <a:cs typeface="Calibri"/>
                  <a:sym typeface="Calibri"/>
                </a:endParaRPr>
              </a:p>
              <a:p>
                <a:pPr marL="342900" indent="-342900" algn="just">
                  <a:buFont typeface="+mj-lt"/>
                  <a:buAutoNum type="arabicPeriod"/>
                </a:pPr>
                <a:r>
                  <a:rPr lang="es-419" sz="1600" dirty="0">
                    <a:latin typeface="Calibri"/>
                    <a:ea typeface="Calibri"/>
                    <a:cs typeface="Calibri"/>
                    <a:sym typeface="Calibri"/>
                  </a:rPr>
                  <a:t>¿Cómo se interpretan estos valores en el contexto del problema?</a:t>
                </a:r>
              </a:p>
              <a:p>
                <a:pPr marL="342900" indent="-342900" algn="just">
                  <a:buFont typeface="+mj-lt"/>
                  <a:buAutoNum type="arabicPeriod"/>
                </a:pPr>
                <a:endParaRPr lang="es-419" sz="1600" dirty="0">
                  <a:latin typeface="Calibri"/>
                  <a:ea typeface="Calibri"/>
                  <a:cs typeface="Calibri"/>
                  <a:sym typeface="Calibri"/>
                </a:endParaRPr>
              </a:p>
              <a:p>
                <a:pPr marL="342900" indent="-342900" algn="just">
                  <a:buFont typeface="+mj-lt"/>
                  <a:buAutoNum type="arabicPeriod"/>
                </a:pPr>
                <a:r>
                  <a:rPr lang="es-419" sz="1600" dirty="0">
                    <a:latin typeface="Calibri"/>
                    <a:ea typeface="Calibri"/>
                    <a:cs typeface="Calibri"/>
                    <a:sym typeface="Calibri"/>
                  </a:rPr>
                  <a:t>¿Son consistentes estos resultados con los hallazgos de su investigación?</a:t>
                </a:r>
              </a:p>
            </p:txBody>
          </p:sp>
        </mc:Choice>
        <mc:Fallback>
          <p:sp>
            <p:nvSpPr>
              <p:cNvPr id="2" name="Google Shape;141;p28">
                <a:extLst>
                  <a:ext uri="{FF2B5EF4-FFF2-40B4-BE49-F238E27FC236}">
                    <a16:creationId xmlns:a16="http://schemas.microsoft.com/office/drawing/2014/main" id="{57A35609-A46F-C8B1-D31C-D70FFDD117B1}"/>
                  </a:ext>
                </a:extLst>
              </p:cNvPr>
              <p:cNvSpPr txBox="1">
                <a:spLocks noRot="1" noChangeAspect="1" noMove="1" noResize="1" noEditPoints="1" noAdjustHandles="1" noChangeArrowheads="1" noChangeShapeType="1" noTextEdit="1"/>
              </p:cNvSpPr>
              <p:nvPr/>
            </p:nvSpPr>
            <p:spPr>
              <a:xfrm>
                <a:off x="634238" y="2160494"/>
                <a:ext cx="7875523" cy="1300326"/>
              </a:xfrm>
              <a:prstGeom prst="rect">
                <a:avLst/>
              </a:prstGeom>
              <a:blipFill>
                <a:blip r:embed="rId4"/>
                <a:stretch>
                  <a:fillRect l="-697" t="-1869" b="-6075"/>
                </a:stretch>
              </a:blipFill>
              <a:ln>
                <a:noFill/>
              </a:ln>
            </p:spPr>
            <p:txBody>
              <a:bodyPr/>
              <a:lstStyle/>
              <a:p>
                <a:r>
                  <a:rPr lang="es-419">
                    <a:noFill/>
                  </a:rPr>
                  <a:t> </a:t>
                </a:r>
              </a:p>
            </p:txBody>
          </p:sp>
        </mc:Fallback>
      </mc:AlternateContent>
      <p:sp>
        <p:nvSpPr>
          <p:cNvPr id="3" name="CuadroTexto 2">
            <a:extLst>
              <a:ext uri="{FF2B5EF4-FFF2-40B4-BE49-F238E27FC236}">
                <a16:creationId xmlns:a16="http://schemas.microsoft.com/office/drawing/2014/main" id="{BC0DEBAB-254B-E2F6-6749-F81D613767F3}"/>
              </a:ext>
            </a:extLst>
          </p:cNvPr>
          <p:cNvSpPr txBox="1"/>
          <p:nvPr/>
        </p:nvSpPr>
        <p:spPr>
          <a:xfrm>
            <a:off x="462934" y="1388453"/>
            <a:ext cx="7686837" cy="338554"/>
          </a:xfrm>
          <a:prstGeom prst="rect">
            <a:avLst/>
          </a:prstGeom>
          <a:noFill/>
        </p:spPr>
        <p:txBody>
          <a:bodyPr wrap="square" rtlCol="0">
            <a:spAutoFit/>
          </a:bodyPr>
          <a:lstStyle/>
          <a:p>
            <a:r>
              <a:rPr lang="es-ES" sz="1600" dirty="0">
                <a:latin typeface="Calibri" panose="020F0502020204030204" pitchFamily="34" charset="0"/>
                <a:cs typeface="Calibri" panose="020F0502020204030204" pitchFamily="34" charset="0"/>
              </a:rPr>
              <a:t>Considerando las funciones que han encontrado, respondan las siguientes preguntas, </a:t>
            </a:r>
            <a:endParaRPr lang="es-419"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11301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8"/>
          <p:cNvSpPr txBox="1"/>
          <p:nvPr/>
        </p:nvSpPr>
        <p:spPr>
          <a:xfrm>
            <a:off x="287573" y="454859"/>
            <a:ext cx="7214100" cy="500107"/>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ES" sz="2800" b="1" i="0" u="none" strike="noStrike" cap="none" dirty="0">
                <a:solidFill>
                  <a:srgbClr val="423B71"/>
                </a:solidFill>
                <a:latin typeface="Calibri"/>
                <a:ea typeface="Calibri"/>
                <a:cs typeface="Calibri"/>
                <a:sym typeface="Calibri"/>
              </a:rPr>
              <a:t>Energía cinética del sistema de mareas</a:t>
            </a:r>
            <a:endParaRPr lang="es-419" sz="2800" b="1" i="0" u="none" strike="noStrike" cap="none" dirty="0">
              <a:solidFill>
                <a:srgbClr val="423B71"/>
              </a:solidFill>
              <a:latin typeface="Calibri"/>
              <a:ea typeface="Calibri"/>
              <a:cs typeface="Calibri"/>
              <a:sym typeface="Calibri"/>
            </a:endParaRPr>
          </a:p>
        </p:txBody>
      </p:sp>
      <mc:AlternateContent xmlns:mc="http://schemas.openxmlformats.org/markup-compatibility/2006">
        <mc:Choice xmlns:a14="http://schemas.microsoft.com/office/drawing/2010/main" Requires="a14">
          <p:sp>
            <p:nvSpPr>
              <p:cNvPr id="4" name="Google Shape;141;p28">
                <a:extLst>
                  <a:ext uri="{FF2B5EF4-FFF2-40B4-BE49-F238E27FC236}">
                    <a16:creationId xmlns:a16="http://schemas.microsoft.com/office/drawing/2014/main" id="{AA65B45D-B56D-1980-298C-30A13B110065}"/>
                  </a:ext>
                </a:extLst>
              </p:cNvPr>
              <p:cNvSpPr txBox="1"/>
              <p:nvPr/>
            </p:nvSpPr>
            <p:spPr>
              <a:xfrm>
                <a:off x="1539390" y="2186011"/>
                <a:ext cx="6668439" cy="1454214"/>
              </a:xfrm>
              <a:prstGeom prst="rect">
                <a:avLst/>
              </a:prstGeom>
              <a:solidFill>
                <a:schemeClr val="bg1">
                  <a:lumMod val="95000"/>
                </a:schemeClr>
              </a:solidFill>
              <a:ln>
                <a:noFill/>
              </a:ln>
            </p:spPr>
            <p:txBody>
              <a:bodyPr spcFirstLastPara="1" wrap="square" lIns="68575" tIns="34275" rIns="68575" bIns="34275" anchor="t" anchorCtr="0">
                <a:spAutoFit/>
              </a:bodyPr>
              <a:lstStyle/>
              <a:p>
                <a:pPr algn="just"/>
                <a:endParaRPr lang="es-419" sz="1800" b="0" i="0" u="none" strike="noStrike" baseline="0" dirty="0">
                  <a:latin typeface="Calibri" panose="020F0502020204030204" pitchFamily="34" charset="0"/>
                  <a:cs typeface="Calibri" panose="020F0502020204030204" pitchFamily="34" charset="0"/>
                </a:endParaRPr>
              </a:p>
              <a:p>
                <a:pPr algn="just"/>
                <a:r>
                  <a:rPr lang="es-419" sz="1800" b="0" i="0" u="none" strike="noStrike" baseline="0" dirty="0">
                    <a:latin typeface="Calibri" panose="020F0502020204030204" pitchFamily="34" charset="0"/>
                    <a:cs typeface="Calibri" panose="020F0502020204030204" pitchFamily="34" charset="0"/>
                  </a:rPr>
                  <a:t>A partir de los resultados de su investigación, discutan en sus grupos como pueden utilizar la</a:t>
                </a:r>
                <a:r>
                  <a:rPr lang="es-419" sz="1800" b="0" i="0" u="none" strike="noStrike" dirty="0">
                    <a:latin typeface="Calibri" panose="020F0502020204030204" pitchFamily="34" charset="0"/>
                    <a:cs typeface="Calibri" panose="020F0502020204030204" pitchFamily="34" charset="0"/>
                  </a:rPr>
                  <a:t> </a:t>
                </a:r>
                <a:r>
                  <a:rPr lang="es-419" sz="1800" b="0" i="0" u="none" strike="noStrike" baseline="0" dirty="0">
                    <a:latin typeface="Calibri" panose="020F0502020204030204" pitchFamily="34" charset="0"/>
                    <a:cs typeface="Calibri" panose="020F0502020204030204" pitchFamily="34" charset="0"/>
                  </a:rPr>
                  <a:t>curva </a:t>
                </a:r>
                <a14:m>
                  <m:oMath xmlns:m="http://schemas.openxmlformats.org/officeDocument/2006/math">
                    <m:r>
                      <a:rPr lang="es-ES" sz="1800" b="0" i="1" u="none" strike="noStrike" baseline="0" smtClean="0">
                        <a:latin typeface="Cambria Math" panose="02040503050406030204" pitchFamily="18" charset="0"/>
                      </a:rPr>
                      <m:t>h</m:t>
                    </m:r>
                    <m:r>
                      <a:rPr lang="es-ES" sz="1800" b="0" i="1" u="none" strike="noStrike" baseline="0" smtClean="0">
                        <a:latin typeface="Cambria Math" panose="02040503050406030204" pitchFamily="18" charset="0"/>
                      </a:rPr>
                      <m:t>(</m:t>
                    </m:r>
                    <m:r>
                      <a:rPr lang="es-ES" sz="1800" b="0" i="1" u="none" strike="noStrike" baseline="0" smtClean="0">
                        <a:latin typeface="Cambria Math" panose="02040503050406030204" pitchFamily="18" charset="0"/>
                      </a:rPr>
                      <m:t>𝑡</m:t>
                    </m:r>
                    <m:r>
                      <a:rPr lang="es-ES" sz="1800" b="0" i="1" u="none" strike="noStrike" baseline="0" smtClean="0">
                        <a:latin typeface="Cambria Math" panose="02040503050406030204" pitchFamily="18" charset="0"/>
                      </a:rPr>
                      <m:t>)</m:t>
                    </m:r>
                  </m:oMath>
                </a14:m>
                <a:r>
                  <a:rPr lang="es-419" sz="1800" b="0" i="0" u="none" strike="noStrike" baseline="0" dirty="0">
                    <a:latin typeface="Calibri" panose="020F0502020204030204" pitchFamily="34" charset="0"/>
                    <a:cs typeface="Calibri" panose="020F0502020204030204" pitchFamily="34" charset="0"/>
                  </a:rPr>
                  <a:t> para obtener información sobre la energía</a:t>
                </a:r>
                <a:r>
                  <a:rPr lang="es-419" sz="1800" b="0" i="0" u="none" strike="noStrike" dirty="0">
                    <a:latin typeface="Calibri" panose="020F0502020204030204" pitchFamily="34" charset="0"/>
                    <a:cs typeface="Calibri" panose="020F0502020204030204" pitchFamily="34" charset="0"/>
                  </a:rPr>
                  <a:t> </a:t>
                </a:r>
                <a:r>
                  <a:rPr lang="es-419" sz="1800" b="0" i="0" u="none" strike="noStrike" baseline="0" dirty="0">
                    <a:latin typeface="Calibri" panose="020F0502020204030204" pitchFamily="34" charset="0"/>
                    <a:cs typeface="Calibri" panose="020F0502020204030204" pitchFamily="34" charset="0"/>
                  </a:rPr>
                  <a:t>cinética disponible en cada costa.</a:t>
                </a:r>
              </a:p>
              <a:p>
                <a:pPr algn="just"/>
                <a:endParaRPr lang="es-419" sz="1800" dirty="0">
                  <a:latin typeface="Calibri" panose="020F0502020204030204" pitchFamily="34" charset="0"/>
                  <a:ea typeface="Calibri"/>
                  <a:cs typeface="Calibri" panose="020F0502020204030204" pitchFamily="34" charset="0"/>
                  <a:sym typeface="Calibri"/>
                </a:endParaRPr>
              </a:p>
            </p:txBody>
          </p:sp>
        </mc:Choice>
        <mc:Fallback>
          <p:sp>
            <p:nvSpPr>
              <p:cNvPr id="4" name="Google Shape;141;p28">
                <a:extLst>
                  <a:ext uri="{FF2B5EF4-FFF2-40B4-BE49-F238E27FC236}">
                    <a16:creationId xmlns:a16="http://schemas.microsoft.com/office/drawing/2014/main" id="{AA65B45D-B56D-1980-298C-30A13B110065}"/>
                  </a:ext>
                </a:extLst>
              </p:cNvPr>
              <p:cNvSpPr txBox="1">
                <a:spLocks noRot="1" noChangeAspect="1" noMove="1" noResize="1" noEditPoints="1" noAdjustHandles="1" noChangeArrowheads="1" noChangeShapeType="1" noTextEdit="1"/>
              </p:cNvSpPr>
              <p:nvPr/>
            </p:nvSpPr>
            <p:spPr>
              <a:xfrm>
                <a:off x="1539390" y="2186011"/>
                <a:ext cx="6668439" cy="1454214"/>
              </a:xfrm>
              <a:prstGeom prst="rect">
                <a:avLst/>
              </a:prstGeom>
              <a:blipFill>
                <a:blip r:embed="rId3"/>
                <a:stretch>
                  <a:fillRect l="-1189" r="-1098"/>
                </a:stretch>
              </a:blipFill>
              <a:ln>
                <a:noFill/>
              </a:ln>
            </p:spPr>
            <p:txBody>
              <a:bodyPr/>
              <a:lstStyle/>
              <a:p>
                <a:r>
                  <a:rPr lang="es-419">
                    <a:noFill/>
                  </a:rPr>
                  <a:t> </a:t>
                </a:r>
              </a:p>
            </p:txBody>
          </p:sp>
        </mc:Fallback>
      </mc:AlternateContent>
      <p:pic>
        <p:nvPicPr>
          <p:cNvPr id="5" name="Gráfico 4" descr="Usuarios con relleno sólido">
            <a:extLst>
              <a:ext uri="{FF2B5EF4-FFF2-40B4-BE49-F238E27FC236}">
                <a16:creationId xmlns:a16="http://schemas.microsoft.com/office/drawing/2014/main" id="{F74EA7D0-6EEE-7367-F87B-A389DD62994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72458" y="1596572"/>
            <a:ext cx="727425" cy="727425"/>
          </a:xfrm>
          <a:prstGeom prst="rect">
            <a:avLst/>
          </a:prstGeom>
        </p:spPr>
      </p:pic>
    </p:spTree>
    <p:extLst>
      <p:ext uri="{BB962C8B-B14F-4D97-AF65-F5344CB8AC3E}">
        <p14:creationId xmlns:p14="http://schemas.microsoft.com/office/powerpoint/2010/main" val="2940229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8"/>
          <p:cNvSpPr txBox="1"/>
          <p:nvPr/>
        </p:nvSpPr>
        <p:spPr>
          <a:xfrm>
            <a:off x="287573" y="454859"/>
            <a:ext cx="7214100" cy="869438"/>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2700"/>
              <a:buFont typeface="Arial"/>
              <a:buNone/>
            </a:pPr>
            <a:r>
              <a:rPr lang="es-ES" sz="2800" b="1" i="0" u="none" strike="noStrike" cap="none" dirty="0">
                <a:solidFill>
                  <a:srgbClr val="423B71"/>
                </a:solidFill>
                <a:latin typeface="Calibri"/>
                <a:ea typeface="Calibri"/>
                <a:cs typeface="Calibri"/>
                <a:sym typeface="Calibri"/>
              </a:rPr>
              <a:t>Energía cinética del sistema de mareas</a:t>
            </a:r>
          </a:p>
          <a:p>
            <a:pPr marL="0" marR="0" lvl="0" indent="0" algn="l" rtl="0">
              <a:lnSpc>
                <a:spcPct val="100000"/>
              </a:lnSpc>
              <a:spcBef>
                <a:spcPts val="0"/>
              </a:spcBef>
              <a:spcAft>
                <a:spcPts val="0"/>
              </a:spcAft>
              <a:buClr>
                <a:srgbClr val="000000"/>
              </a:buClr>
              <a:buSzPts val="2700"/>
              <a:buFont typeface="Arial"/>
              <a:buNone/>
            </a:pPr>
            <a:r>
              <a:rPr lang="es-ES" sz="2400" dirty="0">
                <a:solidFill>
                  <a:srgbClr val="423B71"/>
                </a:solidFill>
                <a:latin typeface="Calibri"/>
                <a:ea typeface="Calibri"/>
                <a:cs typeface="Calibri"/>
                <a:sym typeface="Calibri"/>
              </a:rPr>
              <a:t>Primera parte</a:t>
            </a:r>
            <a:endParaRPr lang="es-419" sz="2400" i="0" u="none" strike="noStrike" cap="none" dirty="0">
              <a:solidFill>
                <a:srgbClr val="423B71"/>
              </a:solidFill>
              <a:latin typeface="Calibri"/>
              <a:ea typeface="Calibri"/>
              <a:cs typeface="Calibri"/>
              <a:sym typeface="Calibri"/>
            </a:endParaRPr>
          </a:p>
        </p:txBody>
      </p:sp>
      <mc:AlternateContent xmlns:mc="http://schemas.openxmlformats.org/markup-compatibility/2006">
        <mc:Choice xmlns:a14="http://schemas.microsoft.com/office/drawing/2010/main" Requires="a14">
          <p:sp>
            <p:nvSpPr>
              <p:cNvPr id="4" name="Google Shape;141;p28">
                <a:extLst>
                  <a:ext uri="{FF2B5EF4-FFF2-40B4-BE49-F238E27FC236}">
                    <a16:creationId xmlns:a16="http://schemas.microsoft.com/office/drawing/2014/main" id="{AA65B45D-B56D-1980-298C-30A13B110065}"/>
                  </a:ext>
                </a:extLst>
              </p:cNvPr>
              <p:cNvSpPr txBox="1"/>
              <p:nvPr/>
            </p:nvSpPr>
            <p:spPr>
              <a:xfrm>
                <a:off x="557463" y="1798088"/>
                <a:ext cx="7149623" cy="2008212"/>
              </a:xfrm>
              <a:prstGeom prst="rect">
                <a:avLst/>
              </a:prstGeom>
              <a:solidFill>
                <a:schemeClr val="bg1">
                  <a:lumMod val="95000"/>
                </a:schemeClr>
              </a:solidFill>
              <a:ln>
                <a:noFill/>
              </a:ln>
            </p:spPr>
            <p:txBody>
              <a:bodyPr spcFirstLastPara="1" wrap="square" lIns="68575" tIns="34275" rIns="68575" bIns="34275" anchor="t" anchorCtr="0">
                <a:spAutoFit/>
              </a:bodyPr>
              <a:lstStyle/>
              <a:p>
                <a:pPr marL="342900" indent="-342900" algn="just">
                  <a:buFont typeface="+mj-lt"/>
                  <a:buAutoNum type="arabicPeriod"/>
                </a:pPr>
                <a:r>
                  <a:rPr lang="es-419" sz="1800" dirty="0">
                    <a:latin typeface="Calibri" panose="020F0502020204030204" pitchFamily="34" charset="0"/>
                    <a:ea typeface="Calibri"/>
                    <a:cs typeface="Calibri" panose="020F0502020204030204" pitchFamily="34" charset="0"/>
                    <a:sym typeface="Calibri"/>
                  </a:rPr>
                  <a:t>¿Cuál es la derivada de la función </a:t>
                </a:r>
                <a14:m>
                  <m:oMath xmlns:m="http://schemas.openxmlformats.org/officeDocument/2006/math">
                    <m:r>
                      <a:rPr lang="es-ES" sz="1800" b="0" i="1" u="none" strike="noStrike" baseline="0" smtClean="0">
                        <a:latin typeface="Cambria Math" panose="02040503050406030204" pitchFamily="18" charset="0"/>
                      </a:rPr>
                      <m:t>h</m:t>
                    </m:r>
                    <m:r>
                      <a:rPr lang="es-ES" sz="1800" b="0" i="1" u="none" strike="noStrike" baseline="0" smtClean="0">
                        <a:latin typeface="Cambria Math" panose="02040503050406030204" pitchFamily="18" charset="0"/>
                      </a:rPr>
                      <m:t>(</m:t>
                    </m:r>
                    <m:r>
                      <a:rPr lang="es-ES" sz="1800" b="0" i="1" u="none" strike="noStrike" baseline="0" smtClean="0">
                        <a:latin typeface="Cambria Math" panose="02040503050406030204" pitchFamily="18" charset="0"/>
                      </a:rPr>
                      <m:t>𝑡</m:t>
                    </m:r>
                    <m:r>
                      <a:rPr lang="es-ES" sz="1800" b="0" i="1" u="none" strike="noStrike" baseline="0" smtClean="0">
                        <a:latin typeface="Cambria Math" panose="02040503050406030204" pitchFamily="18" charset="0"/>
                      </a:rPr>
                      <m:t>)</m:t>
                    </m:r>
                  </m:oMath>
                </a14:m>
                <a:r>
                  <a:rPr lang="es-419" sz="1800" b="0" i="0" u="none" strike="noStrike" baseline="0" dirty="0">
                    <a:latin typeface="Calibri" panose="020F0502020204030204" pitchFamily="34" charset="0"/>
                    <a:cs typeface="Calibri" panose="020F0502020204030204" pitchFamily="34" charset="0"/>
                  </a:rPr>
                  <a:t> </a:t>
                </a:r>
                <a:r>
                  <a:rPr lang="es-419" sz="1800" dirty="0">
                    <a:latin typeface="Calibri" panose="020F0502020204030204" pitchFamily="34" charset="0"/>
                    <a:ea typeface="Calibri"/>
                    <a:cs typeface="Calibri" panose="020F0502020204030204" pitchFamily="34" charset="0"/>
                    <a:sym typeface="Calibri"/>
                  </a:rPr>
                  <a:t>?</a:t>
                </a:r>
              </a:p>
              <a:p>
                <a:pPr algn="just"/>
                <a:endParaRPr lang="es-419" sz="1800" dirty="0">
                  <a:latin typeface="Calibri" panose="020F0502020204030204" pitchFamily="34" charset="0"/>
                  <a:ea typeface="Calibri"/>
                  <a:cs typeface="Calibri" panose="020F0502020204030204" pitchFamily="34" charset="0"/>
                  <a:sym typeface="Calibri"/>
                </a:endParaRPr>
              </a:p>
              <a:p>
                <a:pPr marL="342900" lvl="2" indent="-342900" algn="just">
                  <a:buFont typeface="+mj-lt"/>
                  <a:buAutoNum type="alphaLcParenR"/>
                </a:pPr>
                <a:r>
                  <a:rPr lang="es-419" sz="1800" dirty="0">
                    <a:latin typeface="Calibri" panose="020F0502020204030204" pitchFamily="34" charset="0"/>
                    <a:ea typeface="Calibri"/>
                    <a:cs typeface="Calibri" panose="020F0502020204030204" pitchFamily="34" charset="0"/>
                    <a:sym typeface="Calibri"/>
                  </a:rPr>
                  <a:t>¿Cómo se puede interpretar en este contexto, la función </a:t>
                </a:r>
                <a14:m>
                  <m:oMath xmlns:m="http://schemas.openxmlformats.org/officeDocument/2006/math">
                    <m:r>
                      <a:rPr lang="es-ES" sz="1800" b="0" i="1" u="none" strike="noStrike" baseline="0" smtClean="0">
                        <a:latin typeface="Cambria Math" panose="02040503050406030204" pitchFamily="18" charset="0"/>
                      </a:rPr>
                      <m:t>h</m:t>
                    </m:r>
                    <m:r>
                      <a:rPr lang="es-ES" sz="1800" b="0" i="1" u="none" strike="noStrike" baseline="0" smtClean="0">
                        <a:latin typeface="Cambria Math" panose="02040503050406030204" pitchFamily="18" charset="0"/>
                      </a:rPr>
                      <m:t>′(</m:t>
                    </m:r>
                    <m:r>
                      <a:rPr lang="es-ES" sz="1800" b="0" i="1" u="none" strike="noStrike" baseline="0" smtClean="0">
                        <a:latin typeface="Cambria Math" panose="02040503050406030204" pitchFamily="18" charset="0"/>
                      </a:rPr>
                      <m:t>𝑡</m:t>
                    </m:r>
                    <m:r>
                      <a:rPr lang="es-ES" sz="1800" b="0" i="1" u="none" strike="noStrike" baseline="0" smtClean="0">
                        <a:latin typeface="Cambria Math" panose="02040503050406030204" pitchFamily="18" charset="0"/>
                      </a:rPr>
                      <m:t>)</m:t>
                    </m:r>
                  </m:oMath>
                </a14:m>
                <a:r>
                  <a:rPr lang="es-419" sz="1800" b="0" i="0" u="none" strike="noStrike" baseline="0" dirty="0">
                    <a:latin typeface="Calibri" panose="020F0502020204030204" pitchFamily="34" charset="0"/>
                    <a:cs typeface="Calibri" panose="020F0502020204030204" pitchFamily="34" charset="0"/>
                  </a:rPr>
                  <a:t> </a:t>
                </a:r>
                <a:r>
                  <a:rPr lang="es-419" sz="1800" dirty="0">
                    <a:latin typeface="Calibri" panose="020F0502020204030204" pitchFamily="34" charset="0"/>
                    <a:ea typeface="Calibri"/>
                    <a:cs typeface="Calibri" panose="020F0502020204030204" pitchFamily="34" charset="0"/>
                    <a:sym typeface="Calibri"/>
                  </a:rPr>
                  <a:t>?</a:t>
                </a:r>
              </a:p>
              <a:p>
                <a:pPr marL="342900" lvl="2" indent="-342900" algn="just">
                  <a:buFont typeface="+mj-lt"/>
                  <a:buAutoNum type="alphaLcParenR"/>
                </a:pPr>
                <a:endParaRPr lang="es-419" sz="1800" dirty="0">
                  <a:latin typeface="Calibri" panose="020F0502020204030204" pitchFamily="34" charset="0"/>
                  <a:ea typeface="Calibri"/>
                  <a:cs typeface="Calibri" panose="020F0502020204030204" pitchFamily="34" charset="0"/>
                  <a:sym typeface="Calibri"/>
                </a:endParaRPr>
              </a:p>
              <a:p>
                <a:pPr marL="342900" lvl="2" indent="-342900" algn="just">
                  <a:buFont typeface="+mj-lt"/>
                  <a:buAutoNum type="alphaLcParenR"/>
                </a:pPr>
                <a:r>
                  <a:rPr lang="es-419" sz="1800" dirty="0">
                    <a:latin typeface="Calibri" panose="020F0502020204030204" pitchFamily="34" charset="0"/>
                    <a:ea typeface="Calibri"/>
                    <a:cs typeface="Calibri" panose="020F0502020204030204" pitchFamily="34" charset="0"/>
                    <a:sym typeface="Calibri"/>
                  </a:rPr>
                  <a:t>¿Cuál es la unidad de medida asociada a la curva </a:t>
                </a:r>
                <a14:m>
                  <m:oMath xmlns:m="http://schemas.openxmlformats.org/officeDocument/2006/math">
                    <m:r>
                      <a:rPr lang="es-ES" sz="1800" b="0" i="1" u="none" strike="noStrike" baseline="0" smtClean="0">
                        <a:latin typeface="Cambria Math" panose="02040503050406030204" pitchFamily="18" charset="0"/>
                      </a:rPr>
                      <m:t>h</m:t>
                    </m:r>
                    <m:r>
                      <a:rPr lang="es-ES" sz="1800" b="0" i="1" u="none" strike="noStrike" baseline="0" smtClean="0">
                        <a:latin typeface="Cambria Math" panose="02040503050406030204" pitchFamily="18" charset="0"/>
                      </a:rPr>
                      <m:t>′(</m:t>
                    </m:r>
                    <m:r>
                      <a:rPr lang="es-ES" sz="1800" b="0" i="1" u="none" strike="noStrike" baseline="0" smtClean="0">
                        <a:latin typeface="Cambria Math" panose="02040503050406030204" pitchFamily="18" charset="0"/>
                      </a:rPr>
                      <m:t>𝑡</m:t>
                    </m:r>
                    <m:r>
                      <a:rPr lang="es-ES" sz="1800" b="0" i="1" u="none" strike="noStrike" baseline="0" smtClean="0">
                        <a:latin typeface="Cambria Math" panose="02040503050406030204" pitchFamily="18" charset="0"/>
                      </a:rPr>
                      <m:t>)</m:t>
                    </m:r>
                  </m:oMath>
                </a14:m>
                <a:r>
                  <a:rPr lang="es-419" sz="1800" b="0" i="0" u="none" strike="noStrike" baseline="0" dirty="0">
                    <a:latin typeface="Calibri" panose="020F0502020204030204" pitchFamily="34" charset="0"/>
                    <a:cs typeface="Calibri" panose="020F0502020204030204" pitchFamily="34" charset="0"/>
                  </a:rPr>
                  <a:t> </a:t>
                </a:r>
                <a:r>
                  <a:rPr lang="es-419" sz="1800" dirty="0">
                    <a:latin typeface="Calibri" panose="020F0502020204030204" pitchFamily="34" charset="0"/>
                    <a:ea typeface="Calibri"/>
                    <a:cs typeface="Calibri" panose="020F0502020204030204" pitchFamily="34" charset="0"/>
                    <a:sym typeface="Calibri"/>
                  </a:rPr>
                  <a:t>?</a:t>
                </a:r>
              </a:p>
              <a:p>
                <a:pPr marL="342900" lvl="2" indent="-342900" algn="just">
                  <a:buFont typeface="+mj-lt"/>
                  <a:buAutoNum type="alphaLcParenR"/>
                </a:pPr>
                <a:endParaRPr lang="es-419" sz="1800" dirty="0">
                  <a:latin typeface="Calibri" panose="020F0502020204030204" pitchFamily="34" charset="0"/>
                  <a:ea typeface="Calibri"/>
                  <a:cs typeface="Calibri" panose="020F0502020204030204" pitchFamily="34" charset="0"/>
                  <a:sym typeface="Calibri"/>
                </a:endParaRPr>
              </a:p>
              <a:p>
                <a:pPr marL="342900" lvl="2" indent="-342900" algn="just">
                  <a:buFont typeface="+mj-lt"/>
                  <a:buAutoNum type="alphaLcParenR"/>
                </a:pPr>
                <a:r>
                  <a:rPr lang="es-419" sz="1800" dirty="0">
                    <a:latin typeface="Calibri" panose="020F0502020204030204" pitchFamily="34" charset="0"/>
                    <a:ea typeface="Calibri"/>
                    <a:cs typeface="Calibri" panose="020F0502020204030204" pitchFamily="34" charset="0"/>
                    <a:sym typeface="Calibri"/>
                  </a:rPr>
                  <a:t>Construyan un gráfico de la función </a:t>
                </a:r>
                <a14:m>
                  <m:oMath xmlns:m="http://schemas.openxmlformats.org/officeDocument/2006/math">
                    <m:r>
                      <a:rPr lang="es-ES" sz="1800" b="0" i="1" u="none" strike="noStrike" baseline="0" smtClean="0">
                        <a:latin typeface="Cambria Math" panose="02040503050406030204" pitchFamily="18" charset="0"/>
                      </a:rPr>
                      <m:t>h</m:t>
                    </m:r>
                    <m:r>
                      <a:rPr lang="es-ES" sz="1800" b="0" i="1" u="none" strike="noStrike" baseline="0" smtClean="0">
                        <a:latin typeface="Cambria Math" panose="02040503050406030204" pitchFamily="18" charset="0"/>
                      </a:rPr>
                      <m:t>′(</m:t>
                    </m:r>
                    <m:r>
                      <a:rPr lang="es-ES" sz="1800" b="0" i="1" u="none" strike="noStrike" baseline="0" smtClean="0">
                        <a:latin typeface="Cambria Math" panose="02040503050406030204" pitchFamily="18" charset="0"/>
                      </a:rPr>
                      <m:t>𝑡</m:t>
                    </m:r>
                    <m:r>
                      <a:rPr lang="es-ES" sz="1800" b="0" i="1" u="none" strike="noStrike" baseline="0" smtClean="0">
                        <a:latin typeface="Cambria Math" panose="02040503050406030204" pitchFamily="18" charset="0"/>
                      </a:rPr>
                      <m:t>)</m:t>
                    </m:r>
                  </m:oMath>
                </a14:m>
                <a:r>
                  <a:rPr lang="es-419" sz="1800" dirty="0">
                    <a:latin typeface="Calibri" panose="020F0502020204030204" pitchFamily="34" charset="0"/>
                    <a:ea typeface="Calibri"/>
                    <a:cs typeface="Calibri" panose="020F0502020204030204" pitchFamily="34" charset="0"/>
                    <a:sym typeface="Calibri"/>
                  </a:rPr>
                  <a:t> para cada localización.</a:t>
                </a:r>
              </a:p>
            </p:txBody>
          </p:sp>
        </mc:Choice>
        <mc:Fallback>
          <p:sp>
            <p:nvSpPr>
              <p:cNvPr id="4" name="Google Shape;141;p28">
                <a:extLst>
                  <a:ext uri="{FF2B5EF4-FFF2-40B4-BE49-F238E27FC236}">
                    <a16:creationId xmlns:a16="http://schemas.microsoft.com/office/drawing/2014/main" id="{AA65B45D-B56D-1980-298C-30A13B110065}"/>
                  </a:ext>
                </a:extLst>
              </p:cNvPr>
              <p:cNvSpPr txBox="1">
                <a:spLocks noRot="1" noChangeAspect="1" noMove="1" noResize="1" noEditPoints="1" noAdjustHandles="1" noChangeArrowheads="1" noChangeShapeType="1" noTextEdit="1"/>
              </p:cNvSpPr>
              <p:nvPr/>
            </p:nvSpPr>
            <p:spPr>
              <a:xfrm>
                <a:off x="557463" y="1798088"/>
                <a:ext cx="7149623" cy="2008212"/>
              </a:xfrm>
              <a:prstGeom prst="rect">
                <a:avLst/>
              </a:prstGeom>
              <a:blipFill>
                <a:blip r:embed="rId3"/>
                <a:stretch>
                  <a:fillRect l="-1023" t="-2128" b="-4559"/>
                </a:stretch>
              </a:blipFill>
              <a:ln>
                <a:noFill/>
              </a:ln>
            </p:spPr>
            <p:txBody>
              <a:bodyPr/>
              <a:lstStyle/>
              <a:p>
                <a:r>
                  <a:rPr lang="es-419">
                    <a:noFill/>
                  </a:rPr>
                  <a:t> </a:t>
                </a:r>
              </a:p>
            </p:txBody>
          </p:sp>
        </mc:Fallback>
      </mc:AlternateContent>
    </p:spTree>
    <p:extLst>
      <p:ext uri="{BB962C8B-B14F-4D97-AF65-F5344CB8AC3E}">
        <p14:creationId xmlns:p14="http://schemas.microsoft.com/office/powerpoint/2010/main" val="780627967"/>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TotalTime>
  <Words>863</Words>
  <Application>Microsoft Office PowerPoint</Application>
  <PresentationFormat>Presentación en pantalla (16:9)</PresentationFormat>
  <Paragraphs>76</Paragraphs>
  <Slides>12</Slides>
  <Notes>12</Notes>
  <HiddenSlides>1</HiddenSlides>
  <MMClips>0</MMClips>
  <ScaleCrop>false</ScaleCrop>
  <HeadingPairs>
    <vt:vector size="6" baseType="variant">
      <vt:variant>
        <vt:lpstr>Fuentes usadas</vt:lpstr>
      </vt:variant>
      <vt:variant>
        <vt:i4>3</vt:i4>
      </vt:variant>
      <vt:variant>
        <vt:lpstr>Tema</vt:lpstr>
      </vt:variant>
      <vt:variant>
        <vt:i4>2</vt:i4>
      </vt:variant>
      <vt:variant>
        <vt:lpstr>Títulos de diapositiva</vt:lpstr>
      </vt:variant>
      <vt:variant>
        <vt:i4>12</vt:i4>
      </vt:variant>
    </vt:vector>
  </HeadingPairs>
  <TitlesOfParts>
    <vt:vector size="17" baseType="lpstr">
      <vt:lpstr>Arial</vt:lpstr>
      <vt:lpstr>Calibri</vt:lpstr>
      <vt:lpstr>Cambria Math</vt:lpstr>
      <vt:lpstr>Simple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cp:lastModifiedBy>Ricardo Felipe Fredes Silva (ricardo.fredes)</cp:lastModifiedBy>
  <cp:revision>8</cp:revision>
  <dcterms:modified xsi:type="dcterms:W3CDTF">2024-06-25T15:25:06Z</dcterms:modified>
</cp:coreProperties>
</file>