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8"/>
  </p:notesMasterIdLst>
  <p:sldIdLst>
    <p:sldId id="263" r:id="rId3"/>
    <p:sldId id="257" r:id="rId4"/>
    <p:sldId id="258" r:id="rId5"/>
    <p:sldId id="259" r:id="rId6"/>
    <p:sldId id="264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f27e5ae785_0_3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1f27e5ae785_0_3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f27e5ae785_0_3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/>
              <a:t>tipo de fuente Calibri —&gt; imagen del preview con hipervínculo al video</a:t>
            </a:r>
            <a:endParaRPr/>
          </a:p>
        </p:txBody>
      </p:sp>
      <p:sp>
        <p:nvSpPr>
          <p:cNvPr id="130" name="Google Shape;130;g1f27e5ae785_0_3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a296db580e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/>
              <a:t>tipo de fuente Calibri —&gt; imagen del preview con hipervínculo al video</a:t>
            </a:r>
            <a:endParaRPr/>
          </a:p>
        </p:txBody>
      </p:sp>
      <p:sp>
        <p:nvSpPr>
          <p:cNvPr id="137" name="Google Shape;137;g2a296db580e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ae6c73c557_0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/>
              <a:t>tipo de fuente Calibri —&gt; imagen del preview con hipervínculo al video</a:t>
            </a:r>
            <a:endParaRPr/>
          </a:p>
        </p:txBody>
      </p:sp>
      <p:sp>
        <p:nvSpPr>
          <p:cNvPr id="144" name="Google Shape;144;g2ae6c73c55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f27e5ae785_0_3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1f27e5ae785_0_3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5863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5" descr="Forma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6" y="0"/>
            <a:ext cx="91434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6" descr="Imagen que contiene Forma&#10;&#10;Descripción generada automá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6" y="0"/>
            <a:ext cx="91434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20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2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99" name="Google Shape;99;p2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0" name="Google Shape;10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7" name="Google Shape;107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Google Shape;112;p24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5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25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2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6"/>
          <p:cNvSpPr txBox="1"/>
          <p:nvPr/>
        </p:nvSpPr>
        <p:spPr>
          <a:xfrm>
            <a:off x="483935" y="2297504"/>
            <a:ext cx="81759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Proyecto </a:t>
            </a:r>
            <a:r>
              <a:rPr lang="es-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Probabilidad y Estadística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-419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(Etapa Comunicación)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7"/>
          <p:cNvSpPr txBox="1"/>
          <p:nvPr/>
        </p:nvSpPr>
        <p:spPr>
          <a:xfrm>
            <a:off x="396430" y="38564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Comunicación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7"/>
          <p:cNvSpPr txBox="1"/>
          <p:nvPr/>
        </p:nvSpPr>
        <p:spPr>
          <a:xfrm>
            <a:off x="576900" y="2271975"/>
            <a:ext cx="3995100" cy="1135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latin typeface="Calibri"/>
                <a:ea typeface="Calibri"/>
                <a:cs typeface="Calibri"/>
                <a:sym typeface="Calibri"/>
              </a:rPr>
              <a:t>Un aspecto crucial del trabajo de proyecto es la comunicación de su desarrollo y resultados. 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6250" y="1456299"/>
            <a:ext cx="3440849" cy="28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8"/>
          <p:cNvSpPr txBox="1"/>
          <p:nvPr/>
        </p:nvSpPr>
        <p:spPr>
          <a:xfrm>
            <a:off x="396430" y="38954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Recomendaciones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28"/>
          <p:cNvSpPr txBox="1"/>
          <p:nvPr/>
        </p:nvSpPr>
        <p:spPr>
          <a:xfrm>
            <a:off x="396430" y="1124095"/>
            <a:ext cx="5361433" cy="3183918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>
                <a:latin typeface="Calibri"/>
                <a:ea typeface="Calibri"/>
                <a:cs typeface="Calibri"/>
                <a:sym typeface="Calibri"/>
              </a:rPr>
              <a:t>Su presentación o informe debe considerar al menos los siguientes puntos: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Pregunta de investigación estadística abordada.</a:t>
            </a: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Población de interés, tipo y descripción de las variables consideradas para abordar su pregunta.</a:t>
            </a: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Tipo de análisis estadístico realizado</a:t>
            </a: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Descripción del proceso de toma de datos y depuración de la base de datos obtenida.</a:t>
            </a: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Análisis estadístico de los datos obtenidos, y los principales resultados que se desprenden de dicho análisis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62649" y="1812051"/>
            <a:ext cx="2754401" cy="198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9"/>
          <p:cNvSpPr txBox="1"/>
          <p:nvPr/>
        </p:nvSpPr>
        <p:spPr>
          <a:xfrm>
            <a:off x="396430" y="38954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Recomendaciones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9"/>
          <p:cNvSpPr txBox="1"/>
          <p:nvPr/>
        </p:nvSpPr>
        <p:spPr>
          <a:xfrm>
            <a:off x="605750" y="1337074"/>
            <a:ext cx="7645282" cy="2617609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>
                <a:latin typeface="Calibri"/>
                <a:ea typeface="Calibri"/>
                <a:cs typeface="Calibri"/>
                <a:sym typeface="Calibri"/>
              </a:rPr>
              <a:t>Para realizar su reflexión final, las siguientes preguntas pueden ser de ayuda: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¿Cuáles fueron las etapas del proyecto que desarrollamos? ¿Cuál de ellas fue la más desafiante?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la matemática me permitió resolver el desafío planteado?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logramos realizar con este proyecto? ¿Cómo se conecta con el mundo real?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aspectos podríamos mejorar del trabajo realizado como equipo?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6"/>
          <p:cNvSpPr txBox="1"/>
          <p:nvPr/>
        </p:nvSpPr>
        <p:spPr>
          <a:xfrm>
            <a:off x="483935" y="2297504"/>
            <a:ext cx="81759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Proyecto </a:t>
            </a:r>
            <a:r>
              <a:rPr lang="es-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Probabilidad y Estadística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-419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(Etapa Comunicación)</a:t>
            </a:r>
          </a:p>
        </p:txBody>
      </p:sp>
    </p:spTree>
    <p:extLst>
      <p:ext uri="{BB962C8B-B14F-4D97-AF65-F5344CB8AC3E}">
        <p14:creationId xmlns:p14="http://schemas.microsoft.com/office/powerpoint/2010/main" val="411399521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215</Words>
  <Application>Microsoft Office PowerPoint</Application>
  <PresentationFormat>Presentación en pantalla (16:9)</PresentationFormat>
  <Paragraphs>23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Simple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Ricardo Felipe Fredes Silva (ricardo.fredes)</cp:lastModifiedBy>
  <cp:revision>3</cp:revision>
  <dcterms:modified xsi:type="dcterms:W3CDTF">2024-04-24T06:02:31Z</dcterms:modified>
</cp:coreProperties>
</file>