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1" r:id="rId1"/>
    <p:sldMasterId id="2147483672" r:id="rId2"/>
  </p:sldMasterIdLst>
  <p:notesMasterIdLst>
    <p:notesMasterId r:id="rId12"/>
  </p:notesMasterIdLst>
  <p:sldIdLst>
    <p:sldId id="263" r:id="rId3"/>
    <p:sldId id="257" r:id="rId4"/>
    <p:sldId id="266" r:id="rId5"/>
    <p:sldId id="277" r:id="rId6"/>
    <p:sldId id="278" r:id="rId7"/>
    <p:sldId id="267" r:id="rId8"/>
    <p:sldId id="279" r:id="rId9"/>
    <p:sldId id="280" r:id="rId10"/>
    <p:sldId id="281" r:id="rId1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33B71"/>
    <a:srgbClr val="E6E6E6"/>
    <a:srgbClr val="BFBBDB"/>
    <a:srgbClr val="62B799"/>
    <a:srgbClr val="D656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7" d="100"/>
          <a:sy n="107" d="100"/>
        </p:scale>
        <p:origin x="754" y="8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1f27e5ae785_0_386: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4" name="Google Shape;124;g1f27e5ae785_0_38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g1f27e5ae785_0_39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
              <a:t>tipo de fuente Calibri —&gt; imagen del preview con hipervínculo al video</a:t>
            </a:r>
            <a:endParaRPr/>
          </a:p>
        </p:txBody>
      </p:sp>
      <p:sp>
        <p:nvSpPr>
          <p:cNvPr id="130" name="Google Shape;130;g1f27e5ae785_0_39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2a296db580e_0_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
              <a:t>tipo de fuente Calibri —&gt; imagen del preview con hipervínculo al video</a:t>
            </a:r>
            <a:endParaRPr/>
          </a:p>
        </p:txBody>
      </p:sp>
      <p:sp>
        <p:nvSpPr>
          <p:cNvPr id="138" name="Google Shape;138;g2a296db580e_0_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3130808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2a296db580e_0_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
              <a:t>tipo de fuente Calibri —&gt; imagen del preview con hipervínculo al video</a:t>
            </a:r>
            <a:endParaRPr/>
          </a:p>
        </p:txBody>
      </p:sp>
      <p:sp>
        <p:nvSpPr>
          <p:cNvPr id="138" name="Google Shape;138;g2a296db580e_0_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3529708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2a296db580e_0_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
              <a:t>tipo de fuente Calibri —&gt; imagen del preview con hipervínculo al video</a:t>
            </a:r>
            <a:endParaRPr/>
          </a:p>
        </p:txBody>
      </p:sp>
      <p:sp>
        <p:nvSpPr>
          <p:cNvPr id="138" name="Google Shape;138;g2a296db580e_0_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0461644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2a296db580e_0_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
              <a:t>tipo de fuente Calibri —&gt; imagen del preview con hipervínculo al video</a:t>
            </a:r>
            <a:endParaRPr/>
          </a:p>
        </p:txBody>
      </p:sp>
      <p:sp>
        <p:nvSpPr>
          <p:cNvPr id="138" name="Google Shape;138;g2a296db580e_0_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940623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2a296db580e_0_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
              <a:t>tipo de fuente Calibri —&gt; imagen del preview con hipervínculo al video</a:t>
            </a:r>
            <a:endParaRPr/>
          </a:p>
        </p:txBody>
      </p:sp>
      <p:sp>
        <p:nvSpPr>
          <p:cNvPr id="138" name="Google Shape;138;g2a296db580e_0_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4223159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2a296db580e_0_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
              <a:t>tipo de fuente Calibri —&gt; imagen del preview con hipervínculo al video</a:t>
            </a:r>
            <a:endParaRPr/>
          </a:p>
        </p:txBody>
      </p:sp>
      <p:sp>
        <p:nvSpPr>
          <p:cNvPr id="138" name="Google Shape;138;g2a296db580e_0_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3415917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1f27e5ae785_0_386: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4" name="Google Shape;124;g1f27e5ae785_0_38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080972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5"/>
        <p:cNvGrpSpPr/>
        <p:nvPr/>
      </p:nvGrpSpPr>
      <p:grpSpPr>
        <a:xfrm>
          <a:off x="0" y="0"/>
          <a:ext cx="0" cy="0"/>
          <a:chOff x="0" y="0"/>
          <a:chExt cx="0" cy="0"/>
        </a:xfrm>
      </p:grpSpPr>
      <p:sp>
        <p:nvSpPr>
          <p:cNvPr id="56" name="Google Shape;56;p14"/>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57" name="Google Shape;57;p14"/>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58" name="Google Shape;58;p14"/>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1_Diapositiva de título">
  <p:cSld name="1_Diapositiva de título">
    <p:spTree>
      <p:nvGrpSpPr>
        <p:cNvPr id="1" name="Shape 59"/>
        <p:cNvGrpSpPr/>
        <p:nvPr/>
      </p:nvGrpSpPr>
      <p:grpSpPr>
        <a:xfrm>
          <a:off x="0" y="0"/>
          <a:ext cx="0" cy="0"/>
          <a:chOff x="0" y="0"/>
          <a:chExt cx="0" cy="0"/>
        </a:xfrm>
      </p:grpSpPr>
      <p:pic>
        <p:nvPicPr>
          <p:cNvPr id="60" name="Google Shape;60;p15" descr="Forma"/>
          <p:cNvPicPr preferRelativeResize="0"/>
          <p:nvPr/>
        </p:nvPicPr>
        <p:blipFill rotWithShape="1">
          <a:blip r:embed="rId2">
            <a:alphaModFix/>
          </a:blip>
          <a:srcRect/>
          <a:stretch/>
        </p:blipFill>
        <p:spPr>
          <a:xfrm>
            <a:off x="286" y="0"/>
            <a:ext cx="9143431" cy="5143500"/>
          </a:xfrm>
          <a:prstGeom prst="rect">
            <a:avLst/>
          </a:prstGeom>
          <a:noFill/>
          <a:ln>
            <a:noFill/>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2_Diapositiva de título">
  <p:cSld name="2_Diapositiva de título">
    <p:spTree>
      <p:nvGrpSpPr>
        <p:cNvPr id="1" name="Shape 61"/>
        <p:cNvGrpSpPr/>
        <p:nvPr/>
      </p:nvGrpSpPr>
      <p:grpSpPr>
        <a:xfrm>
          <a:off x="0" y="0"/>
          <a:ext cx="0" cy="0"/>
          <a:chOff x="0" y="0"/>
          <a:chExt cx="0" cy="0"/>
        </a:xfrm>
      </p:grpSpPr>
      <p:pic>
        <p:nvPicPr>
          <p:cNvPr id="62" name="Google Shape;62;p16" descr="Imagen que contiene Forma&#10;&#10;Descripción generada automáticamente"/>
          <p:cNvPicPr preferRelativeResize="0"/>
          <p:nvPr/>
        </p:nvPicPr>
        <p:blipFill rotWithShape="1">
          <a:blip r:embed="rId2">
            <a:alphaModFix/>
          </a:blip>
          <a:srcRect/>
          <a:stretch/>
        </p:blipFill>
        <p:spPr>
          <a:xfrm>
            <a:off x="286" y="0"/>
            <a:ext cx="9143431" cy="5143500"/>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63"/>
        <p:cNvGrpSpPr/>
        <p:nvPr/>
      </p:nvGrpSpPr>
      <p:grpSpPr>
        <a:xfrm>
          <a:off x="0" y="0"/>
          <a:ext cx="0" cy="0"/>
          <a:chOff x="0" y="0"/>
          <a:chExt cx="0" cy="0"/>
        </a:xfrm>
      </p:grpSpPr>
      <p:sp>
        <p:nvSpPr>
          <p:cNvPr id="64" name="Google Shape;64;p17"/>
          <p:cNvSpPr txBox="1">
            <a:spLocks noGrp="1"/>
          </p:cNvSpPr>
          <p:nvPr>
            <p:ph type="title"/>
          </p:nvPr>
        </p:nvSpPr>
        <p:spPr>
          <a:xfrm>
            <a:off x="628650" y="253869"/>
            <a:ext cx="7886700" cy="994200"/>
          </a:xfrm>
          <a:prstGeom prst="rect">
            <a:avLst/>
          </a:prstGeom>
          <a:noFill/>
          <a:ln>
            <a:noFill/>
          </a:ln>
        </p:spPr>
        <p:txBody>
          <a:bodyPr spcFirstLastPara="1" wrap="square" lIns="68575" tIns="34275" rIns="68575" bIns="34275" anchor="t" anchorCtr="0">
            <a:no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65" name="Google Shape;65;p17"/>
          <p:cNvSpPr txBox="1">
            <a:spLocks noGrp="1"/>
          </p:cNvSpPr>
          <p:nvPr>
            <p:ph type="body" idx="1"/>
          </p:nvPr>
        </p:nvSpPr>
        <p:spPr>
          <a:xfrm>
            <a:off x="628650" y="1369219"/>
            <a:ext cx="7886700" cy="32634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66" name="Google Shape;66;p17"/>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67" name="Google Shape;67;p17"/>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68" name="Google Shape;68;p17"/>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69"/>
        <p:cNvGrpSpPr/>
        <p:nvPr/>
      </p:nvGrpSpPr>
      <p:grpSpPr>
        <a:xfrm>
          <a:off x="0" y="0"/>
          <a:ext cx="0" cy="0"/>
          <a:chOff x="0" y="0"/>
          <a:chExt cx="0" cy="0"/>
        </a:xfrm>
      </p:grpSpPr>
      <p:sp>
        <p:nvSpPr>
          <p:cNvPr id="70" name="Google Shape;70;p18"/>
          <p:cNvSpPr txBox="1">
            <a:spLocks noGrp="1"/>
          </p:cNvSpPr>
          <p:nvPr>
            <p:ph type="title"/>
          </p:nvPr>
        </p:nvSpPr>
        <p:spPr>
          <a:xfrm>
            <a:off x="623888" y="1282303"/>
            <a:ext cx="7886700" cy="2139600"/>
          </a:xfrm>
          <a:prstGeom prst="rect">
            <a:avLst/>
          </a:prstGeom>
          <a:noFill/>
          <a:ln>
            <a:noFill/>
          </a:ln>
        </p:spPr>
        <p:txBody>
          <a:bodyPr spcFirstLastPara="1" wrap="square" lIns="68575" tIns="34275" rIns="68575" bIns="34275" anchor="b" anchorCtr="0">
            <a:noAutofit/>
          </a:bodyPr>
          <a:lstStyle>
            <a:lvl1pPr marR="0" lvl="0" algn="l" rtl="0">
              <a:lnSpc>
                <a:spcPct val="90000"/>
              </a:lnSpc>
              <a:spcBef>
                <a:spcPts val="0"/>
              </a:spcBef>
              <a:spcAft>
                <a:spcPts val="0"/>
              </a:spcAft>
              <a:buClr>
                <a:schemeClr val="dk1"/>
              </a:buClr>
              <a:buSzPts val="4500"/>
              <a:buFont typeface="Calibri"/>
              <a:buNone/>
              <a:defRPr sz="45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71" name="Google Shape;71;p18"/>
          <p:cNvSpPr txBox="1">
            <a:spLocks noGrp="1"/>
          </p:cNvSpPr>
          <p:nvPr>
            <p:ph type="body" idx="1"/>
          </p:nvPr>
        </p:nvSpPr>
        <p:spPr>
          <a:xfrm>
            <a:off x="623888" y="3442097"/>
            <a:ext cx="7886700" cy="1125300"/>
          </a:xfrm>
          <a:prstGeom prst="rect">
            <a:avLst/>
          </a:prstGeom>
          <a:noFill/>
          <a:ln>
            <a:noFill/>
          </a:ln>
        </p:spPr>
        <p:txBody>
          <a:bodyPr spcFirstLastPara="1" wrap="square" lIns="68575" tIns="34275" rIns="68575" bIns="34275" anchor="t" anchorCtr="0">
            <a:normAutofit/>
          </a:bodyPr>
          <a:lstStyle>
            <a:lvl1pPr marL="457200" lvl="0" indent="-228600" algn="l" rtl="0">
              <a:lnSpc>
                <a:spcPct val="90000"/>
              </a:lnSpc>
              <a:spcBef>
                <a:spcPts val="800"/>
              </a:spcBef>
              <a:spcAft>
                <a:spcPts val="0"/>
              </a:spcAft>
              <a:buClr>
                <a:srgbClr val="888888"/>
              </a:buClr>
              <a:buSzPts val="1800"/>
              <a:buNone/>
              <a:defRPr sz="1800">
                <a:solidFill>
                  <a:srgbClr val="888888"/>
                </a:solidFill>
              </a:defRPr>
            </a:lvl1pPr>
            <a:lvl2pPr marL="914400" lvl="1" indent="-228600" algn="l" rtl="0">
              <a:lnSpc>
                <a:spcPct val="90000"/>
              </a:lnSpc>
              <a:spcBef>
                <a:spcPts val="400"/>
              </a:spcBef>
              <a:spcAft>
                <a:spcPts val="0"/>
              </a:spcAft>
              <a:buClr>
                <a:srgbClr val="888888"/>
              </a:buClr>
              <a:buSzPts val="1500"/>
              <a:buNone/>
              <a:defRPr sz="1500">
                <a:solidFill>
                  <a:srgbClr val="888888"/>
                </a:solidFill>
              </a:defRPr>
            </a:lvl2pPr>
            <a:lvl3pPr marL="1371600" lvl="2" indent="-228600" algn="l" rtl="0">
              <a:lnSpc>
                <a:spcPct val="90000"/>
              </a:lnSpc>
              <a:spcBef>
                <a:spcPts val="400"/>
              </a:spcBef>
              <a:spcAft>
                <a:spcPts val="0"/>
              </a:spcAft>
              <a:buClr>
                <a:srgbClr val="888888"/>
              </a:buClr>
              <a:buSzPts val="1400"/>
              <a:buNone/>
              <a:defRPr sz="1400">
                <a:solidFill>
                  <a:srgbClr val="888888"/>
                </a:solidFill>
              </a:defRPr>
            </a:lvl3pPr>
            <a:lvl4pPr marL="1828800" lvl="3" indent="-228600" algn="l" rtl="0">
              <a:lnSpc>
                <a:spcPct val="90000"/>
              </a:lnSpc>
              <a:spcBef>
                <a:spcPts val="400"/>
              </a:spcBef>
              <a:spcAft>
                <a:spcPts val="0"/>
              </a:spcAft>
              <a:buClr>
                <a:srgbClr val="888888"/>
              </a:buClr>
              <a:buSzPts val="1200"/>
              <a:buNone/>
              <a:defRPr sz="1200">
                <a:solidFill>
                  <a:srgbClr val="888888"/>
                </a:solidFill>
              </a:defRPr>
            </a:lvl4pPr>
            <a:lvl5pPr marL="2286000" lvl="4" indent="-228600" algn="l" rtl="0">
              <a:lnSpc>
                <a:spcPct val="90000"/>
              </a:lnSpc>
              <a:spcBef>
                <a:spcPts val="400"/>
              </a:spcBef>
              <a:spcAft>
                <a:spcPts val="0"/>
              </a:spcAft>
              <a:buClr>
                <a:srgbClr val="888888"/>
              </a:buClr>
              <a:buSzPts val="1200"/>
              <a:buNone/>
              <a:defRPr sz="1200">
                <a:solidFill>
                  <a:srgbClr val="888888"/>
                </a:solidFill>
              </a:defRPr>
            </a:lvl5pPr>
            <a:lvl6pPr marL="2743200" lvl="5" indent="-228600" algn="l" rtl="0">
              <a:lnSpc>
                <a:spcPct val="90000"/>
              </a:lnSpc>
              <a:spcBef>
                <a:spcPts val="400"/>
              </a:spcBef>
              <a:spcAft>
                <a:spcPts val="0"/>
              </a:spcAft>
              <a:buClr>
                <a:srgbClr val="888888"/>
              </a:buClr>
              <a:buSzPts val="1200"/>
              <a:buNone/>
              <a:defRPr sz="1200">
                <a:solidFill>
                  <a:srgbClr val="888888"/>
                </a:solidFill>
              </a:defRPr>
            </a:lvl6pPr>
            <a:lvl7pPr marL="3200400" lvl="6" indent="-228600" algn="l" rtl="0">
              <a:lnSpc>
                <a:spcPct val="90000"/>
              </a:lnSpc>
              <a:spcBef>
                <a:spcPts val="400"/>
              </a:spcBef>
              <a:spcAft>
                <a:spcPts val="0"/>
              </a:spcAft>
              <a:buClr>
                <a:srgbClr val="888888"/>
              </a:buClr>
              <a:buSzPts val="1200"/>
              <a:buNone/>
              <a:defRPr sz="1200">
                <a:solidFill>
                  <a:srgbClr val="888888"/>
                </a:solidFill>
              </a:defRPr>
            </a:lvl7pPr>
            <a:lvl8pPr marL="3657600" lvl="7" indent="-228600" algn="l" rtl="0">
              <a:lnSpc>
                <a:spcPct val="90000"/>
              </a:lnSpc>
              <a:spcBef>
                <a:spcPts val="400"/>
              </a:spcBef>
              <a:spcAft>
                <a:spcPts val="0"/>
              </a:spcAft>
              <a:buClr>
                <a:srgbClr val="888888"/>
              </a:buClr>
              <a:buSzPts val="1200"/>
              <a:buNone/>
              <a:defRPr sz="1200">
                <a:solidFill>
                  <a:srgbClr val="888888"/>
                </a:solidFill>
              </a:defRPr>
            </a:lvl8pPr>
            <a:lvl9pPr marL="4114800" lvl="8" indent="-228600" algn="l" rtl="0">
              <a:lnSpc>
                <a:spcPct val="90000"/>
              </a:lnSpc>
              <a:spcBef>
                <a:spcPts val="400"/>
              </a:spcBef>
              <a:spcAft>
                <a:spcPts val="0"/>
              </a:spcAft>
              <a:buClr>
                <a:srgbClr val="888888"/>
              </a:buClr>
              <a:buSzPts val="1200"/>
              <a:buNone/>
              <a:defRPr sz="1200">
                <a:solidFill>
                  <a:srgbClr val="888888"/>
                </a:solidFill>
              </a:defRPr>
            </a:lvl9pPr>
          </a:lstStyle>
          <a:p>
            <a:endParaRPr/>
          </a:p>
        </p:txBody>
      </p:sp>
      <p:sp>
        <p:nvSpPr>
          <p:cNvPr id="72" name="Google Shape;72;p18"/>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73" name="Google Shape;73;p18"/>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74" name="Google Shape;74;p18"/>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75"/>
        <p:cNvGrpSpPr/>
        <p:nvPr/>
      </p:nvGrpSpPr>
      <p:grpSpPr>
        <a:xfrm>
          <a:off x="0" y="0"/>
          <a:ext cx="0" cy="0"/>
          <a:chOff x="0" y="0"/>
          <a:chExt cx="0" cy="0"/>
        </a:xfrm>
      </p:grpSpPr>
      <p:sp>
        <p:nvSpPr>
          <p:cNvPr id="76" name="Google Shape;76;p19"/>
          <p:cNvSpPr txBox="1">
            <a:spLocks noGrp="1"/>
          </p:cNvSpPr>
          <p:nvPr>
            <p:ph type="title"/>
          </p:nvPr>
        </p:nvSpPr>
        <p:spPr>
          <a:xfrm>
            <a:off x="628650" y="253869"/>
            <a:ext cx="7886700" cy="994200"/>
          </a:xfrm>
          <a:prstGeom prst="rect">
            <a:avLst/>
          </a:prstGeom>
          <a:noFill/>
          <a:ln>
            <a:noFill/>
          </a:ln>
        </p:spPr>
        <p:txBody>
          <a:bodyPr spcFirstLastPara="1" wrap="square" lIns="68575" tIns="34275" rIns="68575" bIns="34275" anchor="t" anchorCtr="0">
            <a:no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77" name="Google Shape;77;p19"/>
          <p:cNvSpPr txBox="1">
            <a:spLocks noGrp="1"/>
          </p:cNvSpPr>
          <p:nvPr>
            <p:ph type="body" idx="1"/>
          </p:nvPr>
        </p:nvSpPr>
        <p:spPr>
          <a:xfrm>
            <a:off x="628650" y="1369219"/>
            <a:ext cx="3886200" cy="32634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78" name="Google Shape;78;p19"/>
          <p:cNvSpPr txBox="1">
            <a:spLocks noGrp="1"/>
          </p:cNvSpPr>
          <p:nvPr>
            <p:ph type="body" idx="2"/>
          </p:nvPr>
        </p:nvSpPr>
        <p:spPr>
          <a:xfrm>
            <a:off x="4629150" y="1369219"/>
            <a:ext cx="3886200" cy="32634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79" name="Google Shape;79;p19"/>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80" name="Google Shape;80;p19"/>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81" name="Google Shape;81;p19"/>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82"/>
        <p:cNvGrpSpPr/>
        <p:nvPr/>
      </p:nvGrpSpPr>
      <p:grpSpPr>
        <a:xfrm>
          <a:off x="0" y="0"/>
          <a:ext cx="0" cy="0"/>
          <a:chOff x="0" y="0"/>
          <a:chExt cx="0" cy="0"/>
        </a:xfrm>
      </p:grpSpPr>
      <p:sp>
        <p:nvSpPr>
          <p:cNvPr id="83" name="Google Shape;83;p20"/>
          <p:cNvSpPr txBox="1">
            <a:spLocks noGrp="1"/>
          </p:cNvSpPr>
          <p:nvPr>
            <p:ph type="title"/>
          </p:nvPr>
        </p:nvSpPr>
        <p:spPr>
          <a:xfrm>
            <a:off x="629841" y="273844"/>
            <a:ext cx="7886700" cy="994200"/>
          </a:xfrm>
          <a:prstGeom prst="rect">
            <a:avLst/>
          </a:prstGeom>
          <a:noFill/>
          <a:ln>
            <a:noFill/>
          </a:ln>
        </p:spPr>
        <p:txBody>
          <a:bodyPr spcFirstLastPara="1" wrap="square" lIns="68575" tIns="34275" rIns="68575" bIns="34275" anchor="t" anchorCtr="0">
            <a:no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84" name="Google Shape;84;p20"/>
          <p:cNvSpPr txBox="1">
            <a:spLocks noGrp="1"/>
          </p:cNvSpPr>
          <p:nvPr>
            <p:ph type="body" idx="1"/>
          </p:nvPr>
        </p:nvSpPr>
        <p:spPr>
          <a:xfrm>
            <a:off x="629841" y="1260872"/>
            <a:ext cx="3868500" cy="618000"/>
          </a:xfrm>
          <a:prstGeom prst="rect">
            <a:avLst/>
          </a:prstGeom>
          <a:noFill/>
          <a:ln>
            <a:noFill/>
          </a:ln>
        </p:spPr>
        <p:txBody>
          <a:bodyPr spcFirstLastPara="1" wrap="square" lIns="68575" tIns="34275" rIns="68575" bIns="34275" anchor="b" anchorCtr="0">
            <a:normAutofit/>
          </a:bodyPr>
          <a:lstStyle>
            <a:lvl1pPr marL="457200" lvl="0" indent="-228600" algn="l" rtl="0">
              <a:lnSpc>
                <a:spcPct val="90000"/>
              </a:lnSpc>
              <a:spcBef>
                <a:spcPts val="800"/>
              </a:spcBef>
              <a:spcAft>
                <a:spcPts val="0"/>
              </a:spcAft>
              <a:buClr>
                <a:schemeClr val="dk1"/>
              </a:buClr>
              <a:buSzPts val="1800"/>
              <a:buNone/>
              <a:defRPr sz="1800" b="1"/>
            </a:lvl1pPr>
            <a:lvl2pPr marL="914400" lvl="1" indent="-228600" algn="l" rtl="0">
              <a:lnSpc>
                <a:spcPct val="90000"/>
              </a:lnSpc>
              <a:spcBef>
                <a:spcPts val="400"/>
              </a:spcBef>
              <a:spcAft>
                <a:spcPts val="0"/>
              </a:spcAft>
              <a:buClr>
                <a:schemeClr val="dk1"/>
              </a:buClr>
              <a:buSzPts val="1500"/>
              <a:buNone/>
              <a:defRPr sz="1500" b="1"/>
            </a:lvl2pPr>
            <a:lvl3pPr marL="1371600" lvl="2" indent="-228600" algn="l" rtl="0">
              <a:lnSpc>
                <a:spcPct val="90000"/>
              </a:lnSpc>
              <a:spcBef>
                <a:spcPts val="400"/>
              </a:spcBef>
              <a:spcAft>
                <a:spcPts val="0"/>
              </a:spcAft>
              <a:buClr>
                <a:schemeClr val="dk1"/>
              </a:buClr>
              <a:buSzPts val="1400"/>
              <a:buNone/>
              <a:defRPr sz="1400" b="1"/>
            </a:lvl3pPr>
            <a:lvl4pPr marL="1828800" lvl="3" indent="-228600" algn="l" rtl="0">
              <a:lnSpc>
                <a:spcPct val="90000"/>
              </a:lnSpc>
              <a:spcBef>
                <a:spcPts val="400"/>
              </a:spcBef>
              <a:spcAft>
                <a:spcPts val="0"/>
              </a:spcAft>
              <a:buClr>
                <a:schemeClr val="dk1"/>
              </a:buClr>
              <a:buSzPts val="1200"/>
              <a:buNone/>
              <a:defRPr sz="1200" b="1"/>
            </a:lvl4pPr>
            <a:lvl5pPr marL="2286000" lvl="4" indent="-228600" algn="l" rtl="0">
              <a:lnSpc>
                <a:spcPct val="90000"/>
              </a:lnSpc>
              <a:spcBef>
                <a:spcPts val="400"/>
              </a:spcBef>
              <a:spcAft>
                <a:spcPts val="0"/>
              </a:spcAft>
              <a:buClr>
                <a:schemeClr val="dk1"/>
              </a:buClr>
              <a:buSzPts val="1200"/>
              <a:buNone/>
              <a:defRPr sz="1200" b="1"/>
            </a:lvl5pPr>
            <a:lvl6pPr marL="2743200" lvl="5" indent="-228600" algn="l" rtl="0">
              <a:lnSpc>
                <a:spcPct val="90000"/>
              </a:lnSpc>
              <a:spcBef>
                <a:spcPts val="400"/>
              </a:spcBef>
              <a:spcAft>
                <a:spcPts val="0"/>
              </a:spcAft>
              <a:buClr>
                <a:schemeClr val="dk1"/>
              </a:buClr>
              <a:buSzPts val="1200"/>
              <a:buNone/>
              <a:defRPr sz="1200" b="1"/>
            </a:lvl6pPr>
            <a:lvl7pPr marL="3200400" lvl="6" indent="-228600" algn="l" rtl="0">
              <a:lnSpc>
                <a:spcPct val="90000"/>
              </a:lnSpc>
              <a:spcBef>
                <a:spcPts val="400"/>
              </a:spcBef>
              <a:spcAft>
                <a:spcPts val="0"/>
              </a:spcAft>
              <a:buClr>
                <a:schemeClr val="dk1"/>
              </a:buClr>
              <a:buSzPts val="1200"/>
              <a:buNone/>
              <a:defRPr sz="1200" b="1"/>
            </a:lvl7pPr>
            <a:lvl8pPr marL="3657600" lvl="7" indent="-228600" algn="l" rtl="0">
              <a:lnSpc>
                <a:spcPct val="90000"/>
              </a:lnSpc>
              <a:spcBef>
                <a:spcPts val="400"/>
              </a:spcBef>
              <a:spcAft>
                <a:spcPts val="0"/>
              </a:spcAft>
              <a:buClr>
                <a:schemeClr val="dk1"/>
              </a:buClr>
              <a:buSzPts val="1200"/>
              <a:buNone/>
              <a:defRPr sz="1200" b="1"/>
            </a:lvl8pPr>
            <a:lvl9pPr marL="4114800" lvl="8" indent="-228600" algn="l" rtl="0">
              <a:lnSpc>
                <a:spcPct val="90000"/>
              </a:lnSpc>
              <a:spcBef>
                <a:spcPts val="400"/>
              </a:spcBef>
              <a:spcAft>
                <a:spcPts val="0"/>
              </a:spcAft>
              <a:buClr>
                <a:schemeClr val="dk1"/>
              </a:buClr>
              <a:buSzPts val="1200"/>
              <a:buNone/>
              <a:defRPr sz="1200" b="1"/>
            </a:lvl9pPr>
          </a:lstStyle>
          <a:p>
            <a:endParaRPr/>
          </a:p>
        </p:txBody>
      </p:sp>
      <p:sp>
        <p:nvSpPr>
          <p:cNvPr id="85" name="Google Shape;85;p20"/>
          <p:cNvSpPr txBox="1">
            <a:spLocks noGrp="1"/>
          </p:cNvSpPr>
          <p:nvPr>
            <p:ph type="body" idx="2"/>
          </p:nvPr>
        </p:nvSpPr>
        <p:spPr>
          <a:xfrm>
            <a:off x="629841" y="1878806"/>
            <a:ext cx="3868500" cy="27636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86" name="Google Shape;86;p20"/>
          <p:cNvSpPr txBox="1">
            <a:spLocks noGrp="1"/>
          </p:cNvSpPr>
          <p:nvPr>
            <p:ph type="body" idx="3"/>
          </p:nvPr>
        </p:nvSpPr>
        <p:spPr>
          <a:xfrm>
            <a:off x="4629150" y="1260872"/>
            <a:ext cx="3887400" cy="618000"/>
          </a:xfrm>
          <a:prstGeom prst="rect">
            <a:avLst/>
          </a:prstGeom>
          <a:noFill/>
          <a:ln>
            <a:noFill/>
          </a:ln>
        </p:spPr>
        <p:txBody>
          <a:bodyPr spcFirstLastPara="1" wrap="square" lIns="68575" tIns="34275" rIns="68575" bIns="34275" anchor="b" anchorCtr="0">
            <a:normAutofit/>
          </a:bodyPr>
          <a:lstStyle>
            <a:lvl1pPr marL="457200" lvl="0" indent="-228600" algn="l" rtl="0">
              <a:lnSpc>
                <a:spcPct val="90000"/>
              </a:lnSpc>
              <a:spcBef>
                <a:spcPts val="800"/>
              </a:spcBef>
              <a:spcAft>
                <a:spcPts val="0"/>
              </a:spcAft>
              <a:buClr>
                <a:schemeClr val="dk1"/>
              </a:buClr>
              <a:buSzPts val="1800"/>
              <a:buNone/>
              <a:defRPr sz="1800" b="1"/>
            </a:lvl1pPr>
            <a:lvl2pPr marL="914400" lvl="1" indent="-228600" algn="l" rtl="0">
              <a:lnSpc>
                <a:spcPct val="90000"/>
              </a:lnSpc>
              <a:spcBef>
                <a:spcPts val="400"/>
              </a:spcBef>
              <a:spcAft>
                <a:spcPts val="0"/>
              </a:spcAft>
              <a:buClr>
                <a:schemeClr val="dk1"/>
              </a:buClr>
              <a:buSzPts val="1500"/>
              <a:buNone/>
              <a:defRPr sz="1500" b="1"/>
            </a:lvl2pPr>
            <a:lvl3pPr marL="1371600" lvl="2" indent="-228600" algn="l" rtl="0">
              <a:lnSpc>
                <a:spcPct val="90000"/>
              </a:lnSpc>
              <a:spcBef>
                <a:spcPts val="400"/>
              </a:spcBef>
              <a:spcAft>
                <a:spcPts val="0"/>
              </a:spcAft>
              <a:buClr>
                <a:schemeClr val="dk1"/>
              </a:buClr>
              <a:buSzPts val="1400"/>
              <a:buNone/>
              <a:defRPr sz="1400" b="1"/>
            </a:lvl3pPr>
            <a:lvl4pPr marL="1828800" lvl="3" indent="-228600" algn="l" rtl="0">
              <a:lnSpc>
                <a:spcPct val="90000"/>
              </a:lnSpc>
              <a:spcBef>
                <a:spcPts val="400"/>
              </a:spcBef>
              <a:spcAft>
                <a:spcPts val="0"/>
              </a:spcAft>
              <a:buClr>
                <a:schemeClr val="dk1"/>
              </a:buClr>
              <a:buSzPts val="1200"/>
              <a:buNone/>
              <a:defRPr sz="1200" b="1"/>
            </a:lvl4pPr>
            <a:lvl5pPr marL="2286000" lvl="4" indent="-228600" algn="l" rtl="0">
              <a:lnSpc>
                <a:spcPct val="90000"/>
              </a:lnSpc>
              <a:spcBef>
                <a:spcPts val="400"/>
              </a:spcBef>
              <a:spcAft>
                <a:spcPts val="0"/>
              </a:spcAft>
              <a:buClr>
                <a:schemeClr val="dk1"/>
              </a:buClr>
              <a:buSzPts val="1200"/>
              <a:buNone/>
              <a:defRPr sz="1200" b="1"/>
            </a:lvl5pPr>
            <a:lvl6pPr marL="2743200" lvl="5" indent="-228600" algn="l" rtl="0">
              <a:lnSpc>
                <a:spcPct val="90000"/>
              </a:lnSpc>
              <a:spcBef>
                <a:spcPts val="400"/>
              </a:spcBef>
              <a:spcAft>
                <a:spcPts val="0"/>
              </a:spcAft>
              <a:buClr>
                <a:schemeClr val="dk1"/>
              </a:buClr>
              <a:buSzPts val="1200"/>
              <a:buNone/>
              <a:defRPr sz="1200" b="1"/>
            </a:lvl6pPr>
            <a:lvl7pPr marL="3200400" lvl="6" indent="-228600" algn="l" rtl="0">
              <a:lnSpc>
                <a:spcPct val="90000"/>
              </a:lnSpc>
              <a:spcBef>
                <a:spcPts val="400"/>
              </a:spcBef>
              <a:spcAft>
                <a:spcPts val="0"/>
              </a:spcAft>
              <a:buClr>
                <a:schemeClr val="dk1"/>
              </a:buClr>
              <a:buSzPts val="1200"/>
              <a:buNone/>
              <a:defRPr sz="1200" b="1"/>
            </a:lvl7pPr>
            <a:lvl8pPr marL="3657600" lvl="7" indent="-228600" algn="l" rtl="0">
              <a:lnSpc>
                <a:spcPct val="90000"/>
              </a:lnSpc>
              <a:spcBef>
                <a:spcPts val="400"/>
              </a:spcBef>
              <a:spcAft>
                <a:spcPts val="0"/>
              </a:spcAft>
              <a:buClr>
                <a:schemeClr val="dk1"/>
              </a:buClr>
              <a:buSzPts val="1200"/>
              <a:buNone/>
              <a:defRPr sz="1200" b="1"/>
            </a:lvl8pPr>
            <a:lvl9pPr marL="4114800" lvl="8" indent="-228600" algn="l" rtl="0">
              <a:lnSpc>
                <a:spcPct val="90000"/>
              </a:lnSpc>
              <a:spcBef>
                <a:spcPts val="400"/>
              </a:spcBef>
              <a:spcAft>
                <a:spcPts val="0"/>
              </a:spcAft>
              <a:buClr>
                <a:schemeClr val="dk1"/>
              </a:buClr>
              <a:buSzPts val="1200"/>
              <a:buNone/>
              <a:defRPr sz="1200" b="1"/>
            </a:lvl9pPr>
          </a:lstStyle>
          <a:p>
            <a:endParaRPr/>
          </a:p>
        </p:txBody>
      </p:sp>
      <p:sp>
        <p:nvSpPr>
          <p:cNvPr id="87" name="Google Shape;87;p20"/>
          <p:cNvSpPr txBox="1">
            <a:spLocks noGrp="1"/>
          </p:cNvSpPr>
          <p:nvPr>
            <p:ph type="body" idx="4"/>
          </p:nvPr>
        </p:nvSpPr>
        <p:spPr>
          <a:xfrm>
            <a:off x="4629150" y="1878806"/>
            <a:ext cx="3887400" cy="27636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88" name="Google Shape;88;p20"/>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89" name="Google Shape;89;p20"/>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90" name="Google Shape;90;p20"/>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91"/>
        <p:cNvGrpSpPr/>
        <p:nvPr/>
      </p:nvGrpSpPr>
      <p:grpSpPr>
        <a:xfrm>
          <a:off x="0" y="0"/>
          <a:ext cx="0" cy="0"/>
          <a:chOff x="0" y="0"/>
          <a:chExt cx="0" cy="0"/>
        </a:xfrm>
      </p:grpSpPr>
      <p:sp>
        <p:nvSpPr>
          <p:cNvPr id="92" name="Google Shape;92;p21"/>
          <p:cNvSpPr txBox="1">
            <a:spLocks noGrp="1"/>
          </p:cNvSpPr>
          <p:nvPr>
            <p:ph type="title"/>
          </p:nvPr>
        </p:nvSpPr>
        <p:spPr>
          <a:xfrm>
            <a:off x="628650" y="253869"/>
            <a:ext cx="7886700" cy="994200"/>
          </a:xfrm>
          <a:prstGeom prst="rect">
            <a:avLst/>
          </a:prstGeom>
          <a:noFill/>
          <a:ln>
            <a:noFill/>
          </a:ln>
        </p:spPr>
        <p:txBody>
          <a:bodyPr spcFirstLastPara="1" wrap="square" lIns="68575" tIns="34275" rIns="68575" bIns="34275" anchor="t" anchorCtr="0">
            <a:no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93" name="Google Shape;93;p21"/>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94" name="Google Shape;94;p21"/>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95" name="Google Shape;95;p21"/>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96"/>
        <p:cNvGrpSpPr/>
        <p:nvPr/>
      </p:nvGrpSpPr>
      <p:grpSpPr>
        <a:xfrm>
          <a:off x="0" y="0"/>
          <a:ext cx="0" cy="0"/>
          <a:chOff x="0" y="0"/>
          <a:chExt cx="0" cy="0"/>
        </a:xfrm>
      </p:grpSpPr>
      <p:sp>
        <p:nvSpPr>
          <p:cNvPr id="97" name="Google Shape;97;p22"/>
          <p:cNvSpPr txBox="1">
            <a:spLocks noGrp="1"/>
          </p:cNvSpPr>
          <p:nvPr>
            <p:ph type="title"/>
          </p:nvPr>
        </p:nvSpPr>
        <p:spPr>
          <a:xfrm>
            <a:off x="629841" y="342900"/>
            <a:ext cx="2949000" cy="1200300"/>
          </a:xfrm>
          <a:prstGeom prst="rect">
            <a:avLst/>
          </a:prstGeom>
          <a:noFill/>
          <a:ln>
            <a:noFill/>
          </a:ln>
        </p:spPr>
        <p:txBody>
          <a:bodyPr spcFirstLastPara="1" wrap="square" lIns="68575" tIns="34275" rIns="68575" bIns="34275" anchor="b" anchorCtr="0">
            <a:noAutofit/>
          </a:bodyPr>
          <a:lstStyle>
            <a:lvl1pPr marR="0" lvl="0" algn="l" rtl="0">
              <a:lnSpc>
                <a:spcPct val="90000"/>
              </a:lnSpc>
              <a:spcBef>
                <a:spcPts val="0"/>
              </a:spcBef>
              <a:spcAft>
                <a:spcPts val="0"/>
              </a:spcAft>
              <a:buClr>
                <a:schemeClr val="dk1"/>
              </a:buClr>
              <a:buSzPts val="2400"/>
              <a:buFont typeface="Calibri"/>
              <a:buNone/>
              <a:defRPr sz="2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98" name="Google Shape;98;p22"/>
          <p:cNvSpPr txBox="1">
            <a:spLocks noGrp="1"/>
          </p:cNvSpPr>
          <p:nvPr>
            <p:ph type="body" idx="1"/>
          </p:nvPr>
        </p:nvSpPr>
        <p:spPr>
          <a:xfrm>
            <a:off x="3887391" y="740569"/>
            <a:ext cx="4629300" cy="3655200"/>
          </a:xfrm>
          <a:prstGeom prst="rect">
            <a:avLst/>
          </a:prstGeom>
          <a:noFill/>
          <a:ln>
            <a:noFill/>
          </a:ln>
        </p:spPr>
        <p:txBody>
          <a:bodyPr spcFirstLastPara="1" wrap="square" lIns="68575" tIns="34275" rIns="68575" bIns="34275" anchor="t" anchorCtr="0">
            <a:normAutofit/>
          </a:bodyPr>
          <a:lstStyle>
            <a:lvl1pPr marL="457200" lvl="0" indent="-381000" algn="l" rtl="0">
              <a:lnSpc>
                <a:spcPct val="90000"/>
              </a:lnSpc>
              <a:spcBef>
                <a:spcPts val="800"/>
              </a:spcBef>
              <a:spcAft>
                <a:spcPts val="0"/>
              </a:spcAft>
              <a:buClr>
                <a:schemeClr val="dk1"/>
              </a:buClr>
              <a:buSzPts val="2400"/>
              <a:buChar char="•"/>
              <a:defRPr sz="2400"/>
            </a:lvl1pPr>
            <a:lvl2pPr marL="914400" lvl="1" indent="-361950" algn="l" rtl="0">
              <a:lnSpc>
                <a:spcPct val="90000"/>
              </a:lnSpc>
              <a:spcBef>
                <a:spcPts val="400"/>
              </a:spcBef>
              <a:spcAft>
                <a:spcPts val="0"/>
              </a:spcAft>
              <a:buClr>
                <a:schemeClr val="dk1"/>
              </a:buClr>
              <a:buSzPts val="2100"/>
              <a:buChar char="•"/>
              <a:defRPr sz="2100"/>
            </a:lvl2pPr>
            <a:lvl3pPr marL="1371600" lvl="2" indent="-342900" algn="l" rtl="0">
              <a:lnSpc>
                <a:spcPct val="90000"/>
              </a:lnSpc>
              <a:spcBef>
                <a:spcPts val="400"/>
              </a:spcBef>
              <a:spcAft>
                <a:spcPts val="0"/>
              </a:spcAft>
              <a:buClr>
                <a:schemeClr val="dk1"/>
              </a:buClr>
              <a:buSzPts val="1800"/>
              <a:buChar char="•"/>
              <a:defRPr sz="1800"/>
            </a:lvl3pPr>
            <a:lvl4pPr marL="1828800" lvl="3" indent="-323850" algn="l" rtl="0">
              <a:lnSpc>
                <a:spcPct val="90000"/>
              </a:lnSpc>
              <a:spcBef>
                <a:spcPts val="400"/>
              </a:spcBef>
              <a:spcAft>
                <a:spcPts val="0"/>
              </a:spcAft>
              <a:buClr>
                <a:schemeClr val="dk1"/>
              </a:buClr>
              <a:buSzPts val="1500"/>
              <a:buChar char="•"/>
              <a:defRPr sz="1500"/>
            </a:lvl4pPr>
            <a:lvl5pPr marL="2286000" lvl="4" indent="-323850" algn="l" rtl="0">
              <a:lnSpc>
                <a:spcPct val="90000"/>
              </a:lnSpc>
              <a:spcBef>
                <a:spcPts val="400"/>
              </a:spcBef>
              <a:spcAft>
                <a:spcPts val="0"/>
              </a:spcAft>
              <a:buClr>
                <a:schemeClr val="dk1"/>
              </a:buClr>
              <a:buSzPts val="1500"/>
              <a:buChar char="•"/>
              <a:defRPr sz="1500"/>
            </a:lvl5pPr>
            <a:lvl6pPr marL="2743200" lvl="5" indent="-323850" algn="l" rtl="0">
              <a:lnSpc>
                <a:spcPct val="90000"/>
              </a:lnSpc>
              <a:spcBef>
                <a:spcPts val="400"/>
              </a:spcBef>
              <a:spcAft>
                <a:spcPts val="0"/>
              </a:spcAft>
              <a:buClr>
                <a:schemeClr val="dk1"/>
              </a:buClr>
              <a:buSzPts val="1500"/>
              <a:buChar char="•"/>
              <a:defRPr sz="1500"/>
            </a:lvl6pPr>
            <a:lvl7pPr marL="3200400" lvl="6" indent="-323850" algn="l" rtl="0">
              <a:lnSpc>
                <a:spcPct val="90000"/>
              </a:lnSpc>
              <a:spcBef>
                <a:spcPts val="400"/>
              </a:spcBef>
              <a:spcAft>
                <a:spcPts val="0"/>
              </a:spcAft>
              <a:buClr>
                <a:schemeClr val="dk1"/>
              </a:buClr>
              <a:buSzPts val="1500"/>
              <a:buChar char="•"/>
              <a:defRPr sz="1500"/>
            </a:lvl7pPr>
            <a:lvl8pPr marL="3657600" lvl="7" indent="-323850" algn="l" rtl="0">
              <a:lnSpc>
                <a:spcPct val="90000"/>
              </a:lnSpc>
              <a:spcBef>
                <a:spcPts val="400"/>
              </a:spcBef>
              <a:spcAft>
                <a:spcPts val="0"/>
              </a:spcAft>
              <a:buClr>
                <a:schemeClr val="dk1"/>
              </a:buClr>
              <a:buSzPts val="1500"/>
              <a:buChar char="•"/>
              <a:defRPr sz="1500"/>
            </a:lvl8pPr>
            <a:lvl9pPr marL="4114800" lvl="8" indent="-323850" algn="l" rtl="0">
              <a:lnSpc>
                <a:spcPct val="90000"/>
              </a:lnSpc>
              <a:spcBef>
                <a:spcPts val="400"/>
              </a:spcBef>
              <a:spcAft>
                <a:spcPts val="0"/>
              </a:spcAft>
              <a:buClr>
                <a:schemeClr val="dk1"/>
              </a:buClr>
              <a:buSzPts val="1500"/>
              <a:buChar char="•"/>
              <a:defRPr sz="1500"/>
            </a:lvl9pPr>
          </a:lstStyle>
          <a:p>
            <a:endParaRPr/>
          </a:p>
        </p:txBody>
      </p:sp>
      <p:sp>
        <p:nvSpPr>
          <p:cNvPr id="99" name="Google Shape;99;p22"/>
          <p:cNvSpPr txBox="1">
            <a:spLocks noGrp="1"/>
          </p:cNvSpPr>
          <p:nvPr>
            <p:ph type="body" idx="2"/>
          </p:nvPr>
        </p:nvSpPr>
        <p:spPr>
          <a:xfrm>
            <a:off x="629841" y="1543050"/>
            <a:ext cx="2949000" cy="2858700"/>
          </a:xfrm>
          <a:prstGeom prst="rect">
            <a:avLst/>
          </a:prstGeom>
          <a:noFill/>
          <a:ln>
            <a:noFill/>
          </a:ln>
        </p:spPr>
        <p:txBody>
          <a:bodyPr spcFirstLastPara="1" wrap="square" lIns="68575" tIns="34275" rIns="68575" bIns="34275" anchor="t" anchorCtr="0">
            <a:normAutofit/>
          </a:bodyPr>
          <a:lstStyle>
            <a:lvl1pPr marL="457200" lvl="0" indent="-228600" algn="l" rtl="0">
              <a:lnSpc>
                <a:spcPct val="90000"/>
              </a:lnSpc>
              <a:spcBef>
                <a:spcPts val="800"/>
              </a:spcBef>
              <a:spcAft>
                <a:spcPts val="0"/>
              </a:spcAft>
              <a:buClr>
                <a:schemeClr val="dk1"/>
              </a:buClr>
              <a:buSzPts val="1200"/>
              <a:buNone/>
              <a:defRPr sz="1200"/>
            </a:lvl1pPr>
            <a:lvl2pPr marL="914400" lvl="1" indent="-228600" algn="l" rtl="0">
              <a:lnSpc>
                <a:spcPct val="90000"/>
              </a:lnSpc>
              <a:spcBef>
                <a:spcPts val="400"/>
              </a:spcBef>
              <a:spcAft>
                <a:spcPts val="0"/>
              </a:spcAft>
              <a:buClr>
                <a:schemeClr val="dk1"/>
              </a:buClr>
              <a:buSzPts val="1100"/>
              <a:buNone/>
              <a:defRPr sz="1100"/>
            </a:lvl2pPr>
            <a:lvl3pPr marL="1371600" lvl="2" indent="-228600" algn="l" rtl="0">
              <a:lnSpc>
                <a:spcPct val="90000"/>
              </a:lnSpc>
              <a:spcBef>
                <a:spcPts val="400"/>
              </a:spcBef>
              <a:spcAft>
                <a:spcPts val="0"/>
              </a:spcAft>
              <a:buClr>
                <a:schemeClr val="dk1"/>
              </a:buClr>
              <a:buSzPts val="900"/>
              <a:buNone/>
              <a:defRPr sz="900"/>
            </a:lvl3pPr>
            <a:lvl4pPr marL="1828800" lvl="3" indent="-228600" algn="l" rtl="0">
              <a:lnSpc>
                <a:spcPct val="90000"/>
              </a:lnSpc>
              <a:spcBef>
                <a:spcPts val="400"/>
              </a:spcBef>
              <a:spcAft>
                <a:spcPts val="0"/>
              </a:spcAft>
              <a:buClr>
                <a:schemeClr val="dk1"/>
              </a:buClr>
              <a:buSzPts val="800"/>
              <a:buNone/>
              <a:defRPr sz="800"/>
            </a:lvl4pPr>
            <a:lvl5pPr marL="2286000" lvl="4" indent="-228600" algn="l" rtl="0">
              <a:lnSpc>
                <a:spcPct val="90000"/>
              </a:lnSpc>
              <a:spcBef>
                <a:spcPts val="400"/>
              </a:spcBef>
              <a:spcAft>
                <a:spcPts val="0"/>
              </a:spcAft>
              <a:buClr>
                <a:schemeClr val="dk1"/>
              </a:buClr>
              <a:buSzPts val="800"/>
              <a:buNone/>
              <a:defRPr sz="800"/>
            </a:lvl5pPr>
            <a:lvl6pPr marL="2743200" lvl="5" indent="-228600" algn="l" rtl="0">
              <a:lnSpc>
                <a:spcPct val="90000"/>
              </a:lnSpc>
              <a:spcBef>
                <a:spcPts val="400"/>
              </a:spcBef>
              <a:spcAft>
                <a:spcPts val="0"/>
              </a:spcAft>
              <a:buClr>
                <a:schemeClr val="dk1"/>
              </a:buClr>
              <a:buSzPts val="800"/>
              <a:buNone/>
              <a:defRPr sz="800"/>
            </a:lvl6pPr>
            <a:lvl7pPr marL="3200400" lvl="6" indent="-228600" algn="l" rtl="0">
              <a:lnSpc>
                <a:spcPct val="90000"/>
              </a:lnSpc>
              <a:spcBef>
                <a:spcPts val="400"/>
              </a:spcBef>
              <a:spcAft>
                <a:spcPts val="0"/>
              </a:spcAft>
              <a:buClr>
                <a:schemeClr val="dk1"/>
              </a:buClr>
              <a:buSzPts val="800"/>
              <a:buNone/>
              <a:defRPr sz="800"/>
            </a:lvl7pPr>
            <a:lvl8pPr marL="3657600" lvl="7" indent="-228600" algn="l" rtl="0">
              <a:lnSpc>
                <a:spcPct val="90000"/>
              </a:lnSpc>
              <a:spcBef>
                <a:spcPts val="400"/>
              </a:spcBef>
              <a:spcAft>
                <a:spcPts val="0"/>
              </a:spcAft>
              <a:buClr>
                <a:schemeClr val="dk1"/>
              </a:buClr>
              <a:buSzPts val="800"/>
              <a:buNone/>
              <a:defRPr sz="800"/>
            </a:lvl8pPr>
            <a:lvl9pPr marL="4114800" lvl="8" indent="-228600" algn="l" rtl="0">
              <a:lnSpc>
                <a:spcPct val="90000"/>
              </a:lnSpc>
              <a:spcBef>
                <a:spcPts val="400"/>
              </a:spcBef>
              <a:spcAft>
                <a:spcPts val="0"/>
              </a:spcAft>
              <a:buClr>
                <a:schemeClr val="dk1"/>
              </a:buClr>
              <a:buSzPts val="800"/>
              <a:buNone/>
              <a:defRPr sz="800"/>
            </a:lvl9pPr>
          </a:lstStyle>
          <a:p>
            <a:endParaRPr/>
          </a:p>
        </p:txBody>
      </p:sp>
      <p:sp>
        <p:nvSpPr>
          <p:cNvPr id="100" name="Google Shape;100;p22"/>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01" name="Google Shape;101;p22"/>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02" name="Google Shape;102;p22"/>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103"/>
        <p:cNvGrpSpPr/>
        <p:nvPr/>
      </p:nvGrpSpPr>
      <p:grpSpPr>
        <a:xfrm>
          <a:off x="0" y="0"/>
          <a:ext cx="0" cy="0"/>
          <a:chOff x="0" y="0"/>
          <a:chExt cx="0" cy="0"/>
        </a:xfrm>
      </p:grpSpPr>
      <p:sp>
        <p:nvSpPr>
          <p:cNvPr id="104" name="Google Shape;104;p23"/>
          <p:cNvSpPr txBox="1">
            <a:spLocks noGrp="1"/>
          </p:cNvSpPr>
          <p:nvPr>
            <p:ph type="title"/>
          </p:nvPr>
        </p:nvSpPr>
        <p:spPr>
          <a:xfrm>
            <a:off x="629841" y="342900"/>
            <a:ext cx="2949000" cy="1200300"/>
          </a:xfrm>
          <a:prstGeom prst="rect">
            <a:avLst/>
          </a:prstGeom>
          <a:noFill/>
          <a:ln>
            <a:noFill/>
          </a:ln>
        </p:spPr>
        <p:txBody>
          <a:bodyPr spcFirstLastPara="1" wrap="square" lIns="68575" tIns="34275" rIns="68575" bIns="34275" anchor="b" anchorCtr="0">
            <a:noAutofit/>
          </a:bodyPr>
          <a:lstStyle>
            <a:lvl1pPr marR="0" lvl="0" algn="l" rtl="0">
              <a:lnSpc>
                <a:spcPct val="90000"/>
              </a:lnSpc>
              <a:spcBef>
                <a:spcPts val="0"/>
              </a:spcBef>
              <a:spcAft>
                <a:spcPts val="0"/>
              </a:spcAft>
              <a:buClr>
                <a:schemeClr val="dk1"/>
              </a:buClr>
              <a:buSzPts val="2400"/>
              <a:buFont typeface="Calibri"/>
              <a:buNone/>
              <a:defRPr sz="2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105" name="Google Shape;105;p23"/>
          <p:cNvSpPr>
            <a:spLocks noGrp="1"/>
          </p:cNvSpPr>
          <p:nvPr>
            <p:ph type="pic" idx="2"/>
          </p:nvPr>
        </p:nvSpPr>
        <p:spPr>
          <a:xfrm>
            <a:off x="3887391" y="740569"/>
            <a:ext cx="4629300" cy="3655200"/>
          </a:xfrm>
          <a:prstGeom prst="rect">
            <a:avLst/>
          </a:prstGeom>
          <a:noFill/>
          <a:ln>
            <a:noFill/>
          </a:ln>
        </p:spPr>
      </p:sp>
      <p:sp>
        <p:nvSpPr>
          <p:cNvPr id="106" name="Google Shape;106;p23"/>
          <p:cNvSpPr txBox="1">
            <a:spLocks noGrp="1"/>
          </p:cNvSpPr>
          <p:nvPr>
            <p:ph type="body" idx="1"/>
          </p:nvPr>
        </p:nvSpPr>
        <p:spPr>
          <a:xfrm>
            <a:off x="629841" y="1543050"/>
            <a:ext cx="2949000" cy="2858700"/>
          </a:xfrm>
          <a:prstGeom prst="rect">
            <a:avLst/>
          </a:prstGeom>
          <a:noFill/>
          <a:ln>
            <a:noFill/>
          </a:ln>
        </p:spPr>
        <p:txBody>
          <a:bodyPr spcFirstLastPara="1" wrap="square" lIns="68575" tIns="34275" rIns="68575" bIns="34275" anchor="t" anchorCtr="0">
            <a:normAutofit/>
          </a:bodyPr>
          <a:lstStyle>
            <a:lvl1pPr marL="457200" lvl="0" indent="-228600" algn="l" rtl="0">
              <a:lnSpc>
                <a:spcPct val="90000"/>
              </a:lnSpc>
              <a:spcBef>
                <a:spcPts val="800"/>
              </a:spcBef>
              <a:spcAft>
                <a:spcPts val="0"/>
              </a:spcAft>
              <a:buClr>
                <a:schemeClr val="dk1"/>
              </a:buClr>
              <a:buSzPts val="1200"/>
              <a:buNone/>
              <a:defRPr sz="1200"/>
            </a:lvl1pPr>
            <a:lvl2pPr marL="914400" lvl="1" indent="-228600" algn="l" rtl="0">
              <a:lnSpc>
                <a:spcPct val="90000"/>
              </a:lnSpc>
              <a:spcBef>
                <a:spcPts val="400"/>
              </a:spcBef>
              <a:spcAft>
                <a:spcPts val="0"/>
              </a:spcAft>
              <a:buClr>
                <a:schemeClr val="dk1"/>
              </a:buClr>
              <a:buSzPts val="1100"/>
              <a:buNone/>
              <a:defRPr sz="1100"/>
            </a:lvl2pPr>
            <a:lvl3pPr marL="1371600" lvl="2" indent="-228600" algn="l" rtl="0">
              <a:lnSpc>
                <a:spcPct val="90000"/>
              </a:lnSpc>
              <a:spcBef>
                <a:spcPts val="400"/>
              </a:spcBef>
              <a:spcAft>
                <a:spcPts val="0"/>
              </a:spcAft>
              <a:buClr>
                <a:schemeClr val="dk1"/>
              </a:buClr>
              <a:buSzPts val="900"/>
              <a:buNone/>
              <a:defRPr sz="900"/>
            </a:lvl3pPr>
            <a:lvl4pPr marL="1828800" lvl="3" indent="-228600" algn="l" rtl="0">
              <a:lnSpc>
                <a:spcPct val="90000"/>
              </a:lnSpc>
              <a:spcBef>
                <a:spcPts val="400"/>
              </a:spcBef>
              <a:spcAft>
                <a:spcPts val="0"/>
              </a:spcAft>
              <a:buClr>
                <a:schemeClr val="dk1"/>
              </a:buClr>
              <a:buSzPts val="800"/>
              <a:buNone/>
              <a:defRPr sz="800"/>
            </a:lvl4pPr>
            <a:lvl5pPr marL="2286000" lvl="4" indent="-228600" algn="l" rtl="0">
              <a:lnSpc>
                <a:spcPct val="90000"/>
              </a:lnSpc>
              <a:spcBef>
                <a:spcPts val="400"/>
              </a:spcBef>
              <a:spcAft>
                <a:spcPts val="0"/>
              </a:spcAft>
              <a:buClr>
                <a:schemeClr val="dk1"/>
              </a:buClr>
              <a:buSzPts val="800"/>
              <a:buNone/>
              <a:defRPr sz="800"/>
            </a:lvl5pPr>
            <a:lvl6pPr marL="2743200" lvl="5" indent="-228600" algn="l" rtl="0">
              <a:lnSpc>
                <a:spcPct val="90000"/>
              </a:lnSpc>
              <a:spcBef>
                <a:spcPts val="400"/>
              </a:spcBef>
              <a:spcAft>
                <a:spcPts val="0"/>
              </a:spcAft>
              <a:buClr>
                <a:schemeClr val="dk1"/>
              </a:buClr>
              <a:buSzPts val="800"/>
              <a:buNone/>
              <a:defRPr sz="800"/>
            </a:lvl6pPr>
            <a:lvl7pPr marL="3200400" lvl="6" indent="-228600" algn="l" rtl="0">
              <a:lnSpc>
                <a:spcPct val="90000"/>
              </a:lnSpc>
              <a:spcBef>
                <a:spcPts val="400"/>
              </a:spcBef>
              <a:spcAft>
                <a:spcPts val="0"/>
              </a:spcAft>
              <a:buClr>
                <a:schemeClr val="dk1"/>
              </a:buClr>
              <a:buSzPts val="800"/>
              <a:buNone/>
              <a:defRPr sz="800"/>
            </a:lvl7pPr>
            <a:lvl8pPr marL="3657600" lvl="7" indent="-228600" algn="l" rtl="0">
              <a:lnSpc>
                <a:spcPct val="90000"/>
              </a:lnSpc>
              <a:spcBef>
                <a:spcPts val="400"/>
              </a:spcBef>
              <a:spcAft>
                <a:spcPts val="0"/>
              </a:spcAft>
              <a:buClr>
                <a:schemeClr val="dk1"/>
              </a:buClr>
              <a:buSzPts val="800"/>
              <a:buNone/>
              <a:defRPr sz="800"/>
            </a:lvl8pPr>
            <a:lvl9pPr marL="4114800" lvl="8" indent="-228600" algn="l" rtl="0">
              <a:lnSpc>
                <a:spcPct val="90000"/>
              </a:lnSpc>
              <a:spcBef>
                <a:spcPts val="400"/>
              </a:spcBef>
              <a:spcAft>
                <a:spcPts val="0"/>
              </a:spcAft>
              <a:buClr>
                <a:schemeClr val="dk1"/>
              </a:buClr>
              <a:buSzPts val="800"/>
              <a:buNone/>
              <a:defRPr sz="800"/>
            </a:lvl9pPr>
          </a:lstStyle>
          <a:p>
            <a:endParaRPr/>
          </a:p>
        </p:txBody>
      </p:sp>
      <p:sp>
        <p:nvSpPr>
          <p:cNvPr id="107" name="Google Shape;107;p23"/>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08" name="Google Shape;108;p23"/>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09" name="Google Shape;109;p23"/>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110"/>
        <p:cNvGrpSpPr/>
        <p:nvPr/>
      </p:nvGrpSpPr>
      <p:grpSpPr>
        <a:xfrm>
          <a:off x="0" y="0"/>
          <a:ext cx="0" cy="0"/>
          <a:chOff x="0" y="0"/>
          <a:chExt cx="0" cy="0"/>
        </a:xfrm>
      </p:grpSpPr>
      <p:sp>
        <p:nvSpPr>
          <p:cNvPr id="111" name="Google Shape;111;p24"/>
          <p:cNvSpPr txBox="1">
            <a:spLocks noGrp="1"/>
          </p:cNvSpPr>
          <p:nvPr>
            <p:ph type="title"/>
          </p:nvPr>
        </p:nvSpPr>
        <p:spPr>
          <a:xfrm>
            <a:off x="628650" y="253869"/>
            <a:ext cx="7886700" cy="994200"/>
          </a:xfrm>
          <a:prstGeom prst="rect">
            <a:avLst/>
          </a:prstGeom>
          <a:noFill/>
          <a:ln>
            <a:noFill/>
          </a:ln>
        </p:spPr>
        <p:txBody>
          <a:bodyPr spcFirstLastPara="1" wrap="square" lIns="68575" tIns="34275" rIns="68575" bIns="34275" anchor="t" anchorCtr="0">
            <a:no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112" name="Google Shape;112;p24"/>
          <p:cNvSpPr txBox="1">
            <a:spLocks noGrp="1"/>
          </p:cNvSpPr>
          <p:nvPr>
            <p:ph type="body" idx="1"/>
          </p:nvPr>
        </p:nvSpPr>
        <p:spPr>
          <a:xfrm rot="5400000">
            <a:off x="2940300" y="-942431"/>
            <a:ext cx="3263400" cy="78867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113" name="Google Shape;113;p24"/>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14" name="Google Shape;114;p24"/>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15" name="Google Shape;115;p24"/>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116"/>
        <p:cNvGrpSpPr/>
        <p:nvPr/>
      </p:nvGrpSpPr>
      <p:grpSpPr>
        <a:xfrm>
          <a:off x="0" y="0"/>
          <a:ext cx="0" cy="0"/>
          <a:chOff x="0" y="0"/>
          <a:chExt cx="0" cy="0"/>
        </a:xfrm>
      </p:grpSpPr>
      <p:sp>
        <p:nvSpPr>
          <p:cNvPr id="117" name="Google Shape;117;p25"/>
          <p:cNvSpPr txBox="1">
            <a:spLocks noGrp="1"/>
          </p:cNvSpPr>
          <p:nvPr>
            <p:ph type="title"/>
          </p:nvPr>
        </p:nvSpPr>
        <p:spPr>
          <a:xfrm rot="5400000">
            <a:off x="5350050" y="1467544"/>
            <a:ext cx="4359000" cy="1971600"/>
          </a:xfrm>
          <a:prstGeom prst="rect">
            <a:avLst/>
          </a:prstGeom>
          <a:noFill/>
          <a:ln>
            <a:noFill/>
          </a:ln>
        </p:spPr>
        <p:txBody>
          <a:bodyPr spcFirstLastPara="1" wrap="square" lIns="68575" tIns="34275" rIns="68575" bIns="34275" anchor="t" anchorCtr="0">
            <a:no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118" name="Google Shape;118;p25"/>
          <p:cNvSpPr txBox="1">
            <a:spLocks noGrp="1"/>
          </p:cNvSpPr>
          <p:nvPr>
            <p:ph type="body" idx="1"/>
          </p:nvPr>
        </p:nvSpPr>
        <p:spPr>
          <a:xfrm rot="5400000">
            <a:off x="1349475" y="-447056"/>
            <a:ext cx="4359000" cy="58008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119" name="Google Shape;119;p25"/>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20" name="Google Shape;120;p25"/>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21" name="Google Shape;121;p25"/>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s"/>
              <a:t>‹Nº›</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0"/>
        <p:cNvGrpSpPr/>
        <p:nvPr/>
      </p:nvGrpSpPr>
      <p:grpSpPr>
        <a:xfrm>
          <a:off x="0" y="0"/>
          <a:ext cx="0" cy="0"/>
          <a:chOff x="0" y="0"/>
          <a:chExt cx="0" cy="0"/>
        </a:xfrm>
      </p:grpSpPr>
      <p:sp>
        <p:nvSpPr>
          <p:cNvPr id="51" name="Google Shape;51;p13"/>
          <p:cNvSpPr txBox="1">
            <a:spLocks noGrp="1"/>
          </p:cNvSpPr>
          <p:nvPr>
            <p:ph type="body" idx="1"/>
          </p:nvPr>
        </p:nvSpPr>
        <p:spPr>
          <a:xfrm>
            <a:off x="628650" y="1369219"/>
            <a:ext cx="7886700" cy="3263400"/>
          </a:xfrm>
          <a:prstGeom prst="rect">
            <a:avLst/>
          </a:prstGeom>
          <a:noFill/>
          <a:ln>
            <a:noFill/>
          </a:ln>
        </p:spPr>
        <p:txBody>
          <a:bodyPr spcFirstLastPara="1" wrap="square" lIns="68575" tIns="34275" rIns="68575" bIns="34275" anchor="t" anchorCtr="0">
            <a:normAutofit/>
          </a:bodyPr>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52" name="Google Shape;52;p13"/>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marR="0" lvl="0" algn="l" rtl="0">
              <a:lnSpc>
                <a:spcPct val="100000"/>
              </a:lnSpc>
              <a:spcBef>
                <a:spcPts val="0"/>
              </a:spcBef>
              <a:spcAft>
                <a:spcPts val="0"/>
              </a:spcAft>
              <a:buClr>
                <a:srgbClr val="000000"/>
              </a:buClr>
              <a:buSzPts val="11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9pPr>
          </a:lstStyle>
          <a:p>
            <a:endParaRPr/>
          </a:p>
        </p:txBody>
      </p:sp>
      <p:sp>
        <p:nvSpPr>
          <p:cNvPr id="53" name="Google Shape;53;p13"/>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marR="0" lvl="0" algn="ctr" rtl="0">
              <a:lnSpc>
                <a:spcPct val="100000"/>
              </a:lnSpc>
              <a:spcBef>
                <a:spcPts val="0"/>
              </a:spcBef>
              <a:spcAft>
                <a:spcPts val="0"/>
              </a:spcAft>
              <a:buClr>
                <a:srgbClr val="000000"/>
              </a:buClr>
              <a:buSzPts val="11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9pPr>
          </a:lstStyle>
          <a:p>
            <a:endParaRPr/>
          </a:p>
        </p:txBody>
      </p:sp>
      <p:sp>
        <p:nvSpPr>
          <p:cNvPr id="54" name="Google Shape;54;p13"/>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pic>
        <p:nvPicPr>
          <p:cNvPr id="126" name="Google Shape;126;p26"/>
          <p:cNvPicPr preferRelativeResize="0"/>
          <p:nvPr/>
        </p:nvPicPr>
        <p:blipFill>
          <a:blip r:embed="rId3">
            <a:alphaModFix/>
          </a:blip>
          <a:stretch>
            <a:fillRect/>
          </a:stretch>
        </p:blipFill>
        <p:spPr>
          <a:xfrm>
            <a:off x="0" y="0"/>
            <a:ext cx="9144003" cy="5143501"/>
          </a:xfrm>
          <a:prstGeom prst="rect">
            <a:avLst/>
          </a:prstGeom>
          <a:noFill/>
          <a:ln>
            <a:noFill/>
          </a:ln>
        </p:spPr>
      </p:pic>
      <p:sp>
        <p:nvSpPr>
          <p:cNvPr id="127" name="Google Shape;127;p26"/>
          <p:cNvSpPr txBox="1"/>
          <p:nvPr/>
        </p:nvSpPr>
        <p:spPr>
          <a:xfrm>
            <a:off x="483935" y="2297504"/>
            <a:ext cx="8175900" cy="1154400"/>
          </a:xfrm>
          <a:prstGeom prst="rect">
            <a:avLst/>
          </a:prstGeom>
          <a:noFill/>
          <a:ln>
            <a:noFill/>
          </a:ln>
        </p:spPr>
        <p:txBody>
          <a:bodyPr spcFirstLastPara="1" wrap="square" lIns="68575" tIns="68575" rIns="68575" bIns="68575" anchor="t" anchorCtr="0">
            <a:spAutoFit/>
          </a:bodyPr>
          <a:lstStyle/>
          <a:p>
            <a:pPr marL="0" marR="0" lvl="0" indent="0" algn="ctr" rtl="0">
              <a:lnSpc>
                <a:spcPct val="100000"/>
              </a:lnSpc>
              <a:spcBef>
                <a:spcPts val="0"/>
              </a:spcBef>
              <a:spcAft>
                <a:spcPts val="0"/>
              </a:spcAft>
              <a:buClr>
                <a:srgbClr val="000000"/>
              </a:buClr>
              <a:buSzPts val="3300"/>
              <a:buFont typeface="Arial"/>
              <a:buNone/>
            </a:pPr>
            <a:r>
              <a:rPr lang="es" sz="3300" b="1" dirty="0">
                <a:solidFill>
                  <a:schemeClr val="lt1"/>
                </a:solidFill>
                <a:latin typeface="Calibri"/>
                <a:ea typeface="Calibri"/>
                <a:cs typeface="Calibri"/>
                <a:sym typeface="Calibri"/>
              </a:rPr>
              <a:t>Proyecto </a:t>
            </a:r>
            <a:r>
              <a:rPr lang="es-ES" sz="3300" b="1" dirty="0">
                <a:solidFill>
                  <a:schemeClr val="lt1"/>
                </a:solidFill>
                <a:latin typeface="Calibri"/>
                <a:ea typeface="Calibri"/>
                <a:cs typeface="Calibri"/>
                <a:sym typeface="Calibri"/>
              </a:rPr>
              <a:t>Probabilidad y Estadística</a:t>
            </a:r>
            <a:endParaRPr sz="3300" b="1" dirty="0">
              <a:solidFill>
                <a:schemeClr val="lt1"/>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300"/>
              <a:buFont typeface="Arial"/>
              <a:buNone/>
            </a:pPr>
            <a:r>
              <a:rPr lang="es-419" sz="3300" b="1" dirty="0">
                <a:solidFill>
                  <a:schemeClr val="lt1"/>
                </a:solidFill>
                <a:latin typeface="Calibri"/>
                <a:ea typeface="Calibri"/>
                <a:cs typeface="Calibri"/>
                <a:sym typeface="Calibri"/>
              </a:rPr>
              <a:t>(Etapa Creación)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27"/>
          <p:cNvSpPr txBox="1"/>
          <p:nvPr/>
        </p:nvSpPr>
        <p:spPr>
          <a:xfrm>
            <a:off x="396430" y="385644"/>
            <a:ext cx="7214100" cy="5310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700"/>
              <a:buFont typeface="Arial"/>
              <a:buNone/>
            </a:pPr>
            <a:r>
              <a:rPr lang="es" sz="3000" b="1">
                <a:solidFill>
                  <a:srgbClr val="423B71"/>
                </a:solidFill>
                <a:latin typeface="Calibri"/>
                <a:ea typeface="Calibri"/>
                <a:cs typeface="Calibri"/>
                <a:sym typeface="Calibri"/>
              </a:rPr>
              <a:t>Recuerdo</a:t>
            </a:r>
            <a:endParaRPr sz="3000" b="1" i="0" u="none" strike="noStrike" cap="none">
              <a:solidFill>
                <a:srgbClr val="423B71"/>
              </a:solidFill>
              <a:latin typeface="Calibri"/>
              <a:ea typeface="Calibri"/>
              <a:cs typeface="Calibri"/>
              <a:sym typeface="Calibri"/>
            </a:endParaRPr>
          </a:p>
        </p:txBody>
      </p:sp>
      <p:sp>
        <p:nvSpPr>
          <p:cNvPr id="4" name="Google Shape;134;p27">
            <a:extLst>
              <a:ext uri="{FF2B5EF4-FFF2-40B4-BE49-F238E27FC236}">
                <a16:creationId xmlns:a16="http://schemas.microsoft.com/office/drawing/2014/main" id="{661F2059-D64C-E669-9474-237934BA5189}"/>
              </a:ext>
            </a:extLst>
          </p:cNvPr>
          <p:cNvSpPr txBox="1"/>
          <p:nvPr/>
        </p:nvSpPr>
        <p:spPr>
          <a:xfrm>
            <a:off x="456207" y="1492403"/>
            <a:ext cx="5177939" cy="2893069"/>
          </a:xfrm>
          <a:prstGeom prst="rect">
            <a:avLst/>
          </a:prstGeom>
          <a:noFill/>
          <a:ln w="9525">
            <a:solidFill>
              <a:srgbClr val="62B799"/>
            </a:solidFill>
          </a:ln>
        </p:spPr>
        <p:txBody>
          <a:bodyPr spcFirstLastPara="1" wrap="square" lIns="91425" tIns="91425" rIns="91425" bIns="91425" anchor="t" anchorCtr="0">
            <a:spAutoFit/>
          </a:bodyPr>
          <a:lstStyle/>
          <a:p>
            <a:pPr marL="0" lvl="0" indent="0" algn="just" rtl="0">
              <a:spcBef>
                <a:spcPts val="0"/>
              </a:spcBef>
              <a:spcAft>
                <a:spcPts val="0"/>
              </a:spcAft>
              <a:buNone/>
            </a:pPr>
            <a:r>
              <a:rPr lang="es-419" sz="1600" dirty="0">
                <a:solidFill>
                  <a:schemeClr val="dk1"/>
                </a:solidFill>
                <a:latin typeface="Calibri"/>
                <a:ea typeface="Calibri"/>
                <a:cs typeface="Calibri"/>
                <a:sym typeface="Calibri"/>
              </a:rPr>
              <a:t>En las etapas anteriores, cada grupo planteó una pregunta estadística factible de ser respondida usando los datos sobre el tiempo de uso que entregan los dispositivos móviles. Considerando esta propuesta, abordaron una serie de preguntas con el objetivo de definir la población de interés, el tipo de variables involucradas y el tipo de información requerida para abordarla, entre otras cosas. </a:t>
            </a:r>
          </a:p>
          <a:p>
            <a:pPr marL="0" lvl="0" indent="0" algn="just" rtl="0">
              <a:spcBef>
                <a:spcPts val="0"/>
              </a:spcBef>
              <a:spcAft>
                <a:spcPts val="0"/>
              </a:spcAft>
              <a:buNone/>
            </a:pPr>
            <a:endParaRPr lang="es-419" sz="1600" dirty="0">
              <a:solidFill>
                <a:schemeClr val="dk1"/>
              </a:solidFill>
              <a:latin typeface="Calibri"/>
              <a:ea typeface="Calibri"/>
              <a:cs typeface="Calibri"/>
              <a:sym typeface="Calibri"/>
            </a:endParaRPr>
          </a:p>
          <a:p>
            <a:pPr marL="0" lvl="0" indent="0" algn="just" rtl="0">
              <a:spcBef>
                <a:spcPts val="0"/>
              </a:spcBef>
              <a:spcAft>
                <a:spcPts val="0"/>
              </a:spcAft>
              <a:buNone/>
            </a:pPr>
            <a:r>
              <a:rPr lang="es-419" sz="1600" dirty="0">
                <a:solidFill>
                  <a:schemeClr val="dk1"/>
                </a:solidFill>
                <a:latin typeface="Calibri"/>
                <a:ea typeface="Calibri"/>
                <a:cs typeface="Calibri"/>
                <a:sym typeface="Calibri"/>
              </a:rPr>
              <a:t>En esta etapa, nos centraremos en recolectar datos, trabajar con ellos y analizarlos para dar respuesta a la pregunta de investigación. </a:t>
            </a:r>
          </a:p>
        </p:txBody>
      </p:sp>
      <p:pic>
        <p:nvPicPr>
          <p:cNvPr id="2" name="Imagen 1">
            <a:extLst>
              <a:ext uri="{FF2B5EF4-FFF2-40B4-BE49-F238E27FC236}">
                <a16:creationId xmlns:a16="http://schemas.microsoft.com/office/drawing/2014/main" id="{FC9B11B8-E319-8D73-AF56-1E56822CB13D}"/>
              </a:ext>
            </a:extLst>
          </p:cNvPr>
          <p:cNvPicPr>
            <a:picLocks noChangeAspect="1"/>
          </p:cNvPicPr>
          <p:nvPr/>
        </p:nvPicPr>
        <p:blipFill>
          <a:blip r:embed="rId3"/>
          <a:stretch>
            <a:fillRect/>
          </a:stretch>
        </p:blipFill>
        <p:spPr>
          <a:xfrm>
            <a:off x="5745309" y="2229802"/>
            <a:ext cx="3085358" cy="1418269"/>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28"/>
          <p:cNvSpPr txBox="1"/>
          <p:nvPr/>
        </p:nvSpPr>
        <p:spPr>
          <a:xfrm>
            <a:off x="396430" y="389544"/>
            <a:ext cx="7214100" cy="5310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700"/>
              <a:buFont typeface="Arial"/>
              <a:buNone/>
            </a:pPr>
            <a:r>
              <a:rPr lang="es" sz="3000" b="1" i="0" u="none" strike="noStrike" cap="none" dirty="0">
                <a:solidFill>
                  <a:srgbClr val="423B71"/>
                </a:solidFill>
                <a:latin typeface="Calibri"/>
                <a:ea typeface="Calibri"/>
                <a:cs typeface="Calibri"/>
                <a:sym typeface="Calibri"/>
              </a:rPr>
              <a:t>Recolección de datos</a:t>
            </a:r>
            <a:endParaRPr sz="3000" b="1" i="0" u="none" strike="noStrike" cap="none" dirty="0">
              <a:solidFill>
                <a:srgbClr val="423B71"/>
              </a:solidFill>
              <a:latin typeface="Calibri"/>
              <a:ea typeface="Calibri"/>
              <a:cs typeface="Calibri"/>
              <a:sym typeface="Calibri"/>
            </a:endParaRPr>
          </a:p>
        </p:txBody>
      </p:sp>
      <p:sp>
        <p:nvSpPr>
          <p:cNvPr id="141" name="Google Shape;141;p28"/>
          <p:cNvSpPr txBox="1"/>
          <p:nvPr/>
        </p:nvSpPr>
        <p:spPr>
          <a:xfrm>
            <a:off x="491962" y="1716422"/>
            <a:ext cx="8302075" cy="1980512"/>
          </a:xfrm>
          <a:prstGeom prst="rect">
            <a:avLst/>
          </a:prstGeom>
          <a:solidFill>
            <a:srgbClr val="EFEFEF"/>
          </a:solidFill>
          <a:ln>
            <a:noFill/>
          </a:ln>
        </p:spPr>
        <p:txBody>
          <a:bodyPr spcFirstLastPara="1" wrap="square" lIns="68575" tIns="34275" rIns="68575" bIns="34275" anchor="t" anchorCtr="0">
            <a:spAutoFit/>
          </a:bodyPr>
          <a:lstStyle/>
          <a:p>
            <a:pPr marL="342900" lvl="0" indent="-342900" rtl="0">
              <a:lnSpc>
                <a:spcPct val="115000"/>
              </a:lnSpc>
              <a:spcBef>
                <a:spcPts val="0"/>
              </a:spcBef>
              <a:spcAft>
                <a:spcPts val="0"/>
              </a:spcAft>
              <a:buFont typeface="+mj-lt"/>
              <a:buAutoNum type="arabicPeriod"/>
            </a:pPr>
            <a:r>
              <a:rPr lang="es-419" sz="1800" dirty="0">
                <a:latin typeface="Calibri"/>
                <a:ea typeface="Calibri"/>
                <a:cs typeface="Calibri"/>
                <a:sym typeface="Calibri"/>
              </a:rPr>
              <a:t>¿Cuál es la población y las variables de interés para responder a su pregunta de investigación?</a:t>
            </a:r>
          </a:p>
          <a:p>
            <a:pPr marL="342900" lvl="0" indent="-342900" rtl="0">
              <a:lnSpc>
                <a:spcPct val="115000"/>
              </a:lnSpc>
              <a:spcBef>
                <a:spcPts val="0"/>
              </a:spcBef>
              <a:spcAft>
                <a:spcPts val="0"/>
              </a:spcAft>
              <a:buFont typeface="+mj-lt"/>
              <a:buAutoNum type="arabicPeriod"/>
            </a:pPr>
            <a:endParaRPr lang="es-419" sz="1800" dirty="0">
              <a:latin typeface="Calibri"/>
              <a:ea typeface="Calibri"/>
              <a:cs typeface="Calibri"/>
              <a:sym typeface="Calibri"/>
            </a:endParaRPr>
          </a:p>
          <a:p>
            <a:pPr marL="342900" lvl="0" indent="-342900" rtl="0">
              <a:lnSpc>
                <a:spcPct val="115000"/>
              </a:lnSpc>
              <a:spcBef>
                <a:spcPts val="0"/>
              </a:spcBef>
              <a:spcAft>
                <a:spcPts val="0"/>
              </a:spcAft>
              <a:buFont typeface="+mj-lt"/>
              <a:buAutoNum type="arabicPeriod"/>
            </a:pPr>
            <a:r>
              <a:rPr lang="es-419" sz="1800" dirty="0">
                <a:latin typeface="Calibri"/>
                <a:ea typeface="Calibri"/>
                <a:cs typeface="Calibri"/>
                <a:sym typeface="Calibri"/>
              </a:rPr>
              <a:t>¿De qué manera recogerán los datos que necesitan?</a:t>
            </a:r>
          </a:p>
          <a:p>
            <a:pPr marL="342900" lvl="0" indent="-342900" rtl="0">
              <a:lnSpc>
                <a:spcPct val="115000"/>
              </a:lnSpc>
              <a:spcBef>
                <a:spcPts val="0"/>
              </a:spcBef>
              <a:spcAft>
                <a:spcPts val="0"/>
              </a:spcAft>
              <a:buFont typeface="+mj-lt"/>
              <a:buAutoNum type="arabicPeriod"/>
            </a:pPr>
            <a:endParaRPr lang="es-419" sz="1800" dirty="0">
              <a:latin typeface="Calibri"/>
              <a:ea typeface="Calibri"/>
              <a:cs typeface="Calibri"/>
              <a:sym typeface="Calibri"/>
            </a:endParaRPr>
          </a:p>
          <a:p>
            <a:pPr marL="342900" lvl="0" indent="-342900" rtl="0">
              <a:lnSpc>
                <a:spcPct val="115000"/>
              </a:lnSpc>
              <a:spcBef>
                <a:spcPts val="0"/>
              </a:spcBef>
              <a:spcAft>
                <a:spcPts val="0"/>
              </a:spcAft>
              <a:buFont typeface="+mj-lt"/>
              <a:buAutoNum type="arabicPeriod"/>
            </a:pPr>
            <a:r>
              <a:rPr lang="es-419" sz="1800" dirty="0">
                <a:latin typeface="Calibri"/>
                <a:ea typeface="Calibri"/>
                <a:cs typeface="Calibri"/>
                <a:sym typeface="Calibri"/>
              </a:rPr>
              <a:t>¿Qué período de tiempo tendrán en cuenta para registrar los datos? </a:t>
            </a:r>
            <a:endParaRPr sz="1800" dirty="0">
              <a:latin typeface="Calibri"/>
              <a:ea typeface="Calibri"/>
              <a:cs typeface="Calibri"/>
              <a:sym typeface="Calibri"/>
            </a:endParaRPr>
          </a:p>
        </p:txBody>
      </p:sp>
    </p:spTree>
    <p:extLst>
      <p:ext uri="{BB962C8B-B14F-4D97-AF65-F5344CB8AC3E}">
        <p14:creationId xmlns:p14="http://schemas.microsoft.com/office/powerpoint/2010/main" val="42259486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28"/>
          <p:cNvSpPr txBox="1"/>
          <p:nvPr/>
        </p:nvSpPr>
        <p:spPr>
          <a:xfrm>
            <a:off x="396430" y="389544"/>
            <a:ext cx="7214100" cy="5310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700"/>
              <a:buFont typeface="Arial"/>
              <a:buNone/>
            </a:pPr>
            <a:r>
              <a:rPr lang="es" sz="3000" b="1" i="0" u="none" strike="noStrike" cap="none" dirty="0">
                <a:solidFill>
                  <a:srgbClr val="423B71"/>
                </a:solidFill>
                <a:latin typeface="Calibri"/>
                <a:ea typeface="Calibri"/>
                <a:cs typeface="Calibri"/>
                <a:sym typeface="Calibri"/>
              </a:rPr>
              <a:t>Recolección de datos</a:t>
            </a:r>
            <a:endParaRPr sz="3000" b="1" i="0" u="none" strike="noStrike" cap="none" dirty="0">
              <a:solidFill>
                <a:srgbClr val="423B71"/>
              </a:solidFill>
              <a:latin typeface="Calibri"/>
              <a:ea typeface="Calibri"/>
              <a:cs typeface="Calibri"/>
              <a:sym typeface="Calibri"/>
            </a:endParaRPr>
          </a:p>
        </p:txBody>
      </p:sp>
      <p:graphicFrame>
        <p:nvGraphicFramePr>
          <p:cNvPr id="6" name="Tabla 5">
            <a:extLst>
              <a:ext uri="{FF2B5EF4-FFF2-40B4-BE49-F238E27FC236}">
                <a16:creationId xmlns:a16="http://schemas.microsoft.com/office/drawing/2014/main" id="{BA0A91BA-1296-E9F1-95EF-71ADF1AC9F51}"/>
              </a:ext>
            </a:extLst>
          </p:cNvPr>
          <p:cNvGraphicFramePr>
            <a:graphicFrameLocks noGrp="1"/>
          </p:cNvGraphicFramePr>
          <p:nvPr>
            <p:extLst>
              <p:ext uri="{D42A27DB-BD31-4B8C-83A1-F6EECF244321}">
                <p14:modId xmlns:p14="http://schemas.microsoft.com/office/powerpoint/2010/main" val="6466593"/>
              </p:ext>
            </p:extLst>
          </p:nvPr>
        </p:nvGraphicFramePr>
        <p:xfrm>
          <a:off x="1352550" y="2234483"/>
          <a:ext cx="6586592" cy="2147360"/>
        </p:xfrm>
        <a:graphic>
          <a:graphicData uri="http://schemas.openxmlformats.org/drawingml/2006/table">
            <a:tbl>
              <a:tblPr firstRow="1" bandRow="1">
                <a:tableStyleId>{5C22544A-7EE6-4342-B048-85BDC9FD1C3A}</a:tableStyleId>
              </a:tblPr>
              <a:tblGrid>
                <a:gridCol w="1646648">
                  <a:extLst>
                    <a:ext uri="{9D8B030D-6E8A-4147-A177-3AD203B41FA5}">
                      <a16:colId xmlns:a16="http://schemas.microsoft.com/office/drawing/2014/main" val="991294430"/>
                    </a:ext>
                  </a:extLst>
                </a:gridCol>
                <a:gridCol w="1646648">
                  <a:extLst>
                    <a:ext uri="{9D8B030D-6E8A-4147-A177-3AD203B41FA5}">
                      <a16:colId xmlns:a16="http://schemas.microsoft.com/office/drawing/2014/main" val="3178922747"/>
                    </a:ext>
                  </a:extLst>
                </a:gridCol>
                <a:gridCol w="1646648">
                  <a:extLst>
                    <a:ext uri="{9D8B030D-6E8A-4147-A177-3AD203B41FA5}">
                      <a16:colId xmlns:a16="http://schemas.microsoft.com/office/drawing/2014/main" val="3867152806"/>
                    </a:ext>
                  </a:extLst>
                </a:gridCol>
                <a:gridCol w="1646648">
                  <a:extLst>
                    <a:ext uri="{9D8B030D-6E8A-4147-A177-3AD203B41FA5}">
                      <a16:colId xmlns:a16="http://schemas.microsoft.com/office/drawing/2014/main" val="4044234603"/>
                    </a:ext>
                  </a:extLst>
                </a:gridCol>
              </a:tblGrid>
              <a:tr h="536840">
                <a:tc>
                  <a:txBody>
                    <a:bodyPr/>
                    <a:lstStyle/>
                    <a:p>
                      <a:pPr algn="ctr"/>
                      <a:r>
                        <a:rPr lang="es-ES" b="0" dirty="0">
                          <a:solidFill>
                            <a:schemeClr val="tx1"/>
                          </a:solidFill>
                          <a:latin typeface="Calibri" panose="020F0502020204030204" pitchFamily="34" charset="0"/>
                          <a:cs typeface="Calibri" panose="020F0502020204030204" pitchFamily="34" charset="0"/>
                        </a:rPr>
                        <a:t>Tarea</a:t>
                      </a:r>
                      <a:endParaRPr lang="es-419" b="0" dirty="0">
                        <a:solidFill>
                          <a:schemeClr val="tx1"/>
                        </a:solidFill>
                        <a:latin typeface="Calibri" panose="020F0502020204030204" pitchFamily="34" charset="0"/>
                        <a:cs typeface="Calibri" panose="020F0502020204030204" pitchFamily="34" charset="0"/>
                      </a:endParaRPr>
                    </a:p>
                  </a:txBody>
                  <a:tcPr anchor="ctr">
                    <a:lnL w="12700" cap="flat" cmpd="sng" algn="ctr">
                      <a:solidFill>
                        <a:srgbClr val="62B799"/>
                      </a:solidFill>
                      <a:prstDash val="solid"/>
                      <a:round/>
                      <a:headEnd type="none" w="med" len="med"/>
                      <a:tailEnd type="none" w="med" len="med"/>
                    </a:lnL>
                    <a:lnR w="12700" cap="flat" cmpd="sng" algn="ctr">
                      <a:solidFill>
                        <a:srgbClr val="62B799"/>
                      </a:solidFill>
                      <a:prstDash val="solid"/>
                      <a:round/>
                      <a:headEnd type="none" w="med" len="med"/>
                      <a:tailEnd type="none" w="med" len="med"/>
                    </a:lnR>
                    <a:lnT w="12700" cap="flat" cmpd="sng" algn="ctr">
                      <a:solidFill>
                        <a:srgbClr val="62B799"/>
                      </a:solidFill>
                      <a:prstDash val="solid"/>
                      <a:round/>
                      <a:headEnd type="none" w="med" len="med"/>
                      <a:tailEnd type="none" w="med" len="med"/>
                    </a:lnT>
                    <a:lnB w="12700" cap="flat" cmpd="sng" algn="ctr">
                      <a:solidFill>
                        <a:srgbClr val="62B799"/>
                      </a:solidFill>
                      <a:prstDash val="solid"/>
                      <a:round/>
                      <a:headEnd type="none" w="med" len="med"/>
                      <a:tailEnd type="none" w="med" len="med"/>
                    </a:lnB>
                    <a:solidFill>
                      <a:schemeClr val="tx2"/>
                    </a:solidFill>
                  </a:tcPr>
                </a:tc>
                <a:tc>
                  <a:txBody>
                    <a:bodyPr/>
                    <a:lstStyle/>
                    <a:p>
                      <a:pPr algn="ctr"/>
                      <a:r>
                        <a:rPr lang="es-ES" b="0" dirty="0">
                          <a:solidFill>
                            <a:schemeClr val="tx1"/>
                          </a:solidFill>
                          <a:latin typeface="Calibri" panose="020F0502020204030204" pitchFamily="34" charset="0"/>
                          <a:cs typeface="Calibri" panose="020F0502020204030204" pitchFamily="34" charset="0"/>
                        </a:rPr>
                        <a:t>Descripción</a:t>
                      </a:r>
                      <a:endParaRPr lang="es-419" b="0" dirty="0">
                        <a:solidFill>
                          <a:schemeClr val="tx1"/>
                        </a:solidFill>
                        <a:latin typeface="Calibri" panose="020F0502020204030204" pitchFamily="34" charset="0"/>
                        <a:cs typeface="Calibri" panose="020F0502020204030204" pitchFamily="34" charset="0"/>
                      </a:endParaRPr>
                    </a:p>
                  </a:txBody>
                  <a:tcPr anchor="ctr">
                    <a:lnL w="12700" cap="flat" cmpd="sng" algn="ctr">
                      <a:solidFill>
                        <a:srgbClr val="62B799"/>
                      </a:solidFill>
                      <a:prstDash val="solid"/>
                      <a:round/>
                      <a:headEnd type="none" w="med" len="med"/>
                      <a:tailEnd type="none" w="med" len="med"/>
                    </a:lnL>
                    <a:lnR w="12700" cap="flat" cmpd="sng" algn="ctr">
                      <a:solidFill>
                        <a:srgbClr val="62B799"/>
                      </a:solidFill>
                      <a:prstDash val="solid"/>
                      <a:round/>
                      <a:headEnd type="none" w="med" len="med"/>
                      <a:tailEnd type="none" w="med" len="med"/>
                    </a:lnR>
                    <a:lnT w="12700" cap="flat" cmpd="sng" algn="ctr">
                      <a:solidFill>
                        <a:srgbClr val="62B799"/>
                      </a:solidFill>
                      <a:prstDash val="solid"/>
                      <a:round/>
                      <a:headEnd type="none" w="med" len="med"/>
                      <a:tailEnd type="none" w="med" len="med"/>
                    </a:lnT>
                    <a:lnB w="12700" cap="flat" cmpd="sng" algn="ctr">
                      <a:solidFill>
                        <a:srgbClr val="62B799"/>
                      </a:solidFill>
                      <a:prstDash val="solid"/>
                      <a:round/>
                      <a:headEnd type="none" w="med" len="med"/>
                      <a:tailEnd type="none" w="med" len="med"/>
                    </a:lnB>
                    <a:solidFill>
                      <a:schemeClr val="tx2"/>
                    </a:solidFill>
                  </a:tcPr>
                </a:tc>
                <a:tc>
                  <a:txBody>
                    <a:bodyPr/>
                    <a:lstStyle/>
                    <a:p>
                      <a:pPr algn="ctr"/>
                      <a:r>
                        <a:rPr lang="es-ES" b="0" dirty="0">
                          <a:solidFill>
                            <a:schemeClr val="tx1"/>
                          </a:solidFill>
                          <a:latin typeface="Calibri" panose="020F0502020204030204" pitchFamily="34" charset="0"/>
                          <a:cs typeface="Calibri" panose="020F0502020204030204" pitchFamily="34" charset="0"/>
                        </a:rPr>
                        <a:t>Encargados/as</a:t>
                      </a:r>
                      <a:endParaRPr lang="es-419" b="0" dirty="0">
                        <a:solidFill>
                          <a:schemeClr val="tx1"/>
                        </a:solidFill>
                        <a:latin typeface="Calibri" panose="020F0502020204030204" pitchFamily="34" charset="0"/>
                        <a:cs typeface="Calibri" panose="020F0502020204030204" pitchFamily="34" charset="0"/>
                      </a:endParaRPr>
                    </a:p>
                  </a:txBody>
                  <a:tcPr anchor="ctr">
                    <a:lnL w="12700" cap="flat" cmpd="sng" algn="ctr">
                      <a:solidFill>
                        <a:srgbClr val="62B799"/>
                      </a:solidFill>
                      <a:prstDash val="solid"/>
                      <a:round/>
                      <a:headEnd type="none" w="med" len="med"/>
                      <a:tailEnd type="none" w="med" len="med"/>
                    </a:lnL>
                    <a:lnR w="12700" cap="flat" cmpd="sng" algn="ctr">
                      <a:solidFill>
                        <a:srgbClr val="62B799"/>
                      </a:solidFill>
                      <a:prstDash val="solid"/>
                      <a:round/>
                      <a:headEnd type="none" w="med" len="med"/>
                      <a:tailEnd type="none" w="med" len="med"/>
                    </a:lnR>
                    <a:lnT w="12700" cap="flat" cmpd="sng" algn="ctr">
                      <a:solidFill>
                        <a:srgbClr val="62B799"/>
                      </a:solidFill>
                      <a:prstDash val="solid"/>
                      <a:round/>
                      <a:headEnd type="none" w="med" len="med"/>
                      <a:tailEnd type="none" w="med" len="med"/>
                    </a:lnT>
                    <a:lnB w="12700" cap="flat" cmpd="sng" algn="ctr">
                      <a:solidFill>
                        <a:srgbClr val="62B799"/>
                      </a:solidFill>
                      <a:prstDash val="solid"/>
                      <a:round/>
                      <a:headEnd type="none" w="med" len="med"/>
                      <a:tailEnd type="none" w="med" len="med"/>
                    </a:lnB>
                    <a:solidFill>
                      <a:schemeClr val="tx2"/>
                    </a:solidFill>
                  </a:tcPr>
                </a:tc>
                <a:tc>
                  <a:txBody>
                    <a:bodyPr/>
                    <a:lstStyle/>
                    <a:p>
                      <a:pPr algn="ctr"/>
                      <a:r>
                        <a:rPr lang="es-ES" b="0" dirty="0">
                          <a:solidFill>
                            <a:schemeClr val="tx1"/>
                          </a:solidFill>
                          <a:latin typeface="Calibri" panose="020F0502020204030204" pitchFamily="34" charset="0"/>
                          <a:cs typeface="Calibri" panose="020F0502020204030204" pitchFamily="34" charset="0"/>
                        </a:rPr>
                        <a:t>Duración</a:t>
                      </a:r>
                      <a:endParaRPr lang="es-419" b="0" dirty="0">
                        <a:solidFill>
                          <a:schemeClr val="tx1"/>
                        </a:solidFill>
                        <a:latin typeface="Calibri" panose="020F0502020204030204" pitchFamily="34" charset="0"/>
                        <a:cs typeface="Calibri" panose="020F0502020204030204" pitchFamily="34" charset="0"/>
                      </a:endParaRPr>
                    </a:p>
                  </a:txBody>
                  <a:tcPr anchor="ctr">
                    <a:lnL w="12700" cap="flat" cmpd="sng" algn="ctr">
                      <a:solidFill>
                        <a:srgbClr val="62B799"/>
                      </a:solidFill>
                      <a:prstDash val="solid"/>
                      <a:round/>
                      <a:headEnd type="none" w="med" len="med"/>
                      <a:tailEnd type="none" w="med" len="med"/>
                    </a:lnL>
                    <a:lnR w="12700" cap="flat" cmpd="sng" algn="ctr">
                      <a:solidFill>
                        <a:srgbClr val="62B799"/>
                      </a:solidFill>
                      <a:prstDash val="solid"/>
                      <a:round/>
                      <a:headEnd type="none" w="med" len="med"/>
                      <a:tailEnd type="none" w="med" len="med"/>
                    </a:lnR>
                    <a:lnT w="12700" cap="flat" cmpd="sng" algn="ctr">
                      <a:solidFill>
                        <a:srgbClr val="62B799"/>
                      </a:solidFill>
                      <a:prstDash val="solid"/>
                      <a:round/>
                      <a:headEnd type="none" w="med" len="med"/>
                      <a:tailEnd type="none" w="med" len="med"/>
                    </a:lnT>
                    <a:lnB w="12700" cap="flat" cmpd="sng" algn="ctr">
                      <a:solidFill>
                        <a:srgbClr val="62B799"/>
                      </a:solidFill>
                      <a:prstDash val="solid"/>
                      <a:round/>
                      <a:headEnd type="none" w="med" len="med"/>
                      <a:tailEnd type="none" w="med" len="med"/>
                    </a:lnB>
                    <a:solidFill>
                      <a:schemeClr val="tx2"/>
                    </a:solidFill>
                  </a:tcPr>
                </a:tc>
                <a:extLst>
                  <a:ext uri="{0D108BD9-81ED-4DB2-BD59-A6C34878D82A}">
                    <a16:rowId xmlns:a16="http://schemas.microsoft.com/office/drawing/2014/main" val="308500058"/>
                  </a:ext>
                </a:extLst>
              </a:tr>
              <a:tr h="536840">
                <a:tc>
                  <a:txBody>
                    <a:bodyPr/>
                    <a:lstStyle/>
                    <a:p>
                      <a:endParaRPr lang="es-419"/>
                    </a:p>
                  </a:txBody>
                  <a:tcPr>
                    <a:lnL w="12700" cap="flat" cmpd="sng" algn="ctr">
                      <a:solidFill>
                        <a:srgbClr val="62B799"/>
                      </a:solidFill>
                      <a:prstDash val="solid"/>
                      <a:round/>
                      <a:headEnd type="none" w="med" len="med"/>
                      <a:tailEnd type="none" w="med" len="med"/>
                    </a:lnL>
                    <a:lnR w="12700" cap="flat" cmpd="sng" algn="ctr">
                      <a:solidFill>
                        <a:srgbClr val="62B799"/>
                      </a:solidFill>
                      <a:prstDash val="solid"/>
                      <a:round/>
                      <a:headEnd type="none" w="med" len="med"/>
                      <a:tailEnd type="none" w="med" len="med"/>
                    </a:lnR>
                    <a:lnT w="12700" cap="flat" cmpd="sng" algn="ctr">
                      <a:solidFill>
                        <a:srgbClr val="62B799"/>
                      </a:solidFill>
                      <a:prstDash val="solid"/>
                      <a:round/>
                      <a:headEnd type="none" w="med" len="med"/>
                      <a:tailEnd type="none" w="med" len="med"/>
                    </a:lnT>
                    <a:lnB w="12700" cap="flat" cmpd="sng" algn="ctr">
                      <a:solidFill>
                        <a:srgbClr val="62B799"/>
                      </a:solidFill>
                      <a:prstDash val="solid"/>
                      <a:round/>
                      <a:headEnd type="none" w="med" len="med"/>
                      <a:tailEnd type="none" w="med" len="med"/>
                    </a:lnB>
                    <a:solidFill>
                      <a:schemeClr val="bg1"/>
                    </a:solidFill>
                  </a:tcPr>
                </a:tc>
                <a:tc>
                  <a:txBody>
                    <a:bodyPr/>
                    <a:lstStyle/>
                    <a:p>
                      <a:endParaRPr lang="es-419"/>
                    </a:p>
                  </a:txBody>
                  <a:tcPr>
                    <a:lnL w="12700" cap="flat" cmpd="sng" algn="ctr">
                      <a:solidFill>
                        <a:srgbClr val="62B799"/>
                      </a:solidFill>
                      <a:prstDash val="solid"/>
                      <a:round/>
                      <a:headEnd type="none" w="med" len="med"/>
                      <a:tailEnd type="none" w="med" len="med"/>
                    </a:lnL>
                    <a:lnR w="12700" cap="flat" cmpd="sng" algn="ctr">
                      <a:solidFill>
                        <a:srgbClr val="62B799"/>
                      </a:solidFill>
                      <a:prstDash val="solid"/>
                      <a:round/>
                      <a:headEnd type="none" w="med" len="med"/>
                      <a:tailEnd type="none" w="med" len="med"/>
                    </a:lnR>
                    <a:lnT w="12700" cap="flat" cmpd="sng" algn="ctr">
                      <a:solidFill>
                        <a:srgbClr val="62B799"/>
                      </a:solidFill>
                      <a:prstDash val="solid"/>
                      <a:round/>
                      <a:headEnd type="none" w="med" len="med"/>
                      <a:tailEnd type="none" w="med" len="med"/>
                    </a:lnT>
                    <a:lnB w="12700" cap="flat" cmpd="sng" algn="ctr">
                      <a:solidFill>
                        <a:srgbClr val="62B799"/>
                      </a:solidFill>
                      <a:prstDash val="solid"/>
                      <a:round/>
                      <a:headEnd type="none" w="med" len="med"/>
                      <a:tailEnd type="none" w="med" len="med"/>
                    </a:lnB>
                    <a:solidFill>
                      <a:schemeClr val="bg1"/>
                    </a:solidFill>
                  </a:tcPr>
                </a:tc>
                <a:tc>
                  <a:txBody>
                    <a:bodyPr/>
                    <a:lstStyle/>
                    <a:p>
                      <a:endParaRPr lang="es-419" dirty="0"/>
                    </a:p>
                  </a:txBody>
                  <a:tcPr>
                    <a:lnL w="12700" cap="flat" cmpd="sng" algn="ctr">
                      <a:solidFill>
                        <a:srgbClr val="62B799"/>
                      </a:solidFill>
                      <a:prstDash val="solid"/>
                      <a:round/>
                      <a:headEnd type="none" w="med" len="med"/>
                      <a:tailEnd type="none" w="med" len="med"/>
                    </a:lnL>
                    <a:lnR w="12700" cap="flat" cmpd="sng" algn="ctr">
                      <a:solidFill>
                        <a:srgbClr val="62B799"/>
                      </a:solidFill>
                      <a:prstDash val="solid"/>
                      <a:round/>
                      <a:headEnd type="none" w="med" len="med"/>
                      <a:tailEnd type="none" w="med" len="med"/>
                    </a:lnR>
                    <a:lnT w="12700" cap="flat" cmpd="sng" algn="ctr">
                      <a:solidFill>
                        <a:srgbClr val="62B799"/>
                      </a:solidFill>
                      <a:prstDash val="solid"/>
                      <a:round/>
                      <a:headEnd type="none" w="med" len="med"/>
                      <a:tailEnd type="none" w="med" len="med"/>
                    </a:lnT>
                    <a:lnB w="12700" cap="flat" cmpd="sng" algn="ctr">
                      <a:solidFill>
                        <a:srgbClr val="62B799"/>
                      </a:solidFill>
                      <a:prstDash val="solid"/>
                      <a:round/>
                      <a:headEnd type="none" w="med" len="med"/>
                      <a:tailEnd type="none" w="med" len="med"/>
                    </a:lnB>
                    <a:solidFill>
                      <a:schemeClr val="bg1"/>
                    </a:solidFill>
                  </a:tcPr>
                </a:tc>
                <a:tc>
                  <a:txBody>
                    <a:bodyPr/>
                    <a:lstStyle/>
                    <a:p>
                      <a:endParaRPr lang="es-419"/>
                    </a:p>
                  </a:txBody>
                  <a:tcPr>
                    <a:lnL w="12700" cap="flat" cmpd="sng" algn="ctr">
                      <a:solidFill>
                        <a:srgbClr val="62B799"/>
                      </a:solidFill>
                      <a:prstDash val="solid"/>
                      <a:round/>
                      <a:headEnd type="none" w="med" len="med"/>
                      <a:tailEnd type="none" w="med" len="med"/>
                    </a:lnL>
                    <a:lnR w="12700" cap="flat" cmpd="sng" algn="ctr">
                      <a:solidFill>
                        <a:srgbClr val="62B799"/>
                      </a:solidFill>
                      <a:prstDash val="solid"/>
                      <a:round/>
                      <a:headEnd type="none" w="med" len="med"/>
                      <a:tailEnd type="none" w="med" len="med"/>
                    </a:lnR>
                    <a:lnT w="12700" cap="flat" cmpd="sng" algn="ctr">
                      <a:solidFill>
                        <a:srgbClr val="62B799"/>
                      </a:solidFill>
                      <a:prstDash val="solid"/>
                      <a:round/>
                      <a:headEnd type="none" w="med" len="med"/>
                      <a:tailEnd type="none" w="med" len="med"/>
                    </a:lnT>
                    <a:lnB w="12700" cap="flat" cmpd="sng" algn="ctr">
                      <a:solidFill>
                        <a:srgbClr val="62B799"/>
                      </a:solidFill>
                      <a:prstDash val="solid"/>
                      <a:round/>
                      <a:headEnd type="none" w="med" len="med"/>
                      <a:tailEnd type="none" w="med" len="med"/>
                    </a:lnB>
                    <a:solidFill>
                      <a:schemeClr val="bg1"/>
                    </a:solidFill>
                  </a:tcPr>
                </a:tc>
                <a:extLst>
                  <a:ext uri="{0D108BD9-81ED-4DB2-BD59-A6C34878D82A}">
                    <a16:rowId xmlns:a16="http://schemas.microsoft.com/office/drawing/2014/main" val="869565100"/>
                  </a:ext>
                </a:extLst>
              </a:tr>
              <a:tr h="536840">
                <a:tc>
                  <a:txBody>
                    <a:bodyPr/>
                    <a:lstStyle/>
                    <a:p>
                      <a:endParaRPr lang="es-419"/>
                    </a:p>
                  </a:txBody>
                  <a:tcPr>
                    <a:lnL w="12700" cap="flat" cmpd="sng" algn="ctr">
                      <a:solidFill>
                        <a:srgbClr val="62B799"/>
                      </a:solidFill>
                      <a:prstDash val="solid"/>
                      <a:round/>
                      <a:headEnd type="none" w="med" len="med"/>
                      <a:tailEnd type="none" w="med" len="med"/>
                    </a:lnL>
                    <a:lnR w="12700" cap="flat" cmpd="sng" algn="ctr">
                      <a:solidFill>
                        <a:srgbClr val="62B799"/>
                      </a:solidFill>
                      <a:prstDash val="solid"/>
                      <a:round/>
                      <a:headEnd type="none" w="med" len="med"/>
                      <a:tailEnd type="none" w="med" len="med"/>
                    </a:lnR>
                    <a:lnT w="12700" cap="flat" cmpd="sng" algn="ctr">
                      <a:solidFill>
                        <a:srgbClr val="62B799"/>
                      </a:solidFill>
                      <a:prstDash val="solid"/>
                      <a:round/>
                      <a:headEnd type="none" w="med" len="med"/>
                      <a:tailEnd type="none" w="med" len="med"/>
                    </a:lnT>
                    <a:lnB w="12700" cap="flat" cmpd="sng" algn="ctr">
                      <a:solidFill>
                        <a:srgbClr val="62B799"/>
                      </a:solidFill>
                      <a:prstDash val="solid"/>
                      <a:round/>
                      <a:headEnd type="none" w="med" len="med"/>
                      <a:tailEnd type="none" w="med" len="med"/>
                    </a:lnB>
                    <a:solidFill>
                      <a:schemeClr val="bg1"/>
                    </a:solidFill>
                  </a:tcPr>
                </a:tc>
                <a:tc>
                  <a:txBody>
                    <a:bodyPr/>
                    <a:lstStyle/>
                    <a:p>
                      <a:endParaRPr lang="es-419"/>
                    </a:p>
                  </a:txBody>
                  <a:tcPr>
                    <a:lnL w="12700" cap="flat" cmpd="sng" algn="ctr">
                      <a:solidFill>
                        <a:srgbClr val="62B799"/>
                      </a:solidFill>
                      <a:prstDash val="solid"/>
                      <a:round/>
                      <a:headEnd type="none" w="med" len="med"/>
                      <a:tailEnd type="none" w="med" len="med"/>
                    </a:lnL>
                    <a:lnR w="12700" cap="flat" cmpd="sng" algn="ctr">
                      <a:solidFill>
                        <a:srgbClr val="62B799"/>
                      </a:solidFill>
                      <a:prstDash val="solid"/>
                      <a:round/>
                      <a:headEnd type="none" w="med" len="med"/>
                      <a:tailEnd type="none" w="med" len="med"/>
                    </a:lnR>
                    <a:lnT w="12700" cap="flat" cmpd="sng" algn="ctr">
                      <a:solidFill>
                        <a:srgbClr val="62B799"/>
                      </a:solidFill>
                      <a:prstDash val="solid"/>
                      <a:round/>
                      <a:headEnd type="none" w="med" len="med"/>
                      <a:tailEnd type="none" w="med" len="med"/>
                    </a:lnT>
                    <a:lnB w="12700" cap="flat" cmpd="sng" algn="ctr">
                      <a:solidFill>
                        <a:srgbClr val="62B799"/>
                      </a:solidFill>
                      <a:prstDash val="solid"/>
                      <a:round/>
                      <a:headEnd type="none" w="med" len="med"/>
                      <a:tailEnd type="none" w="med" len="med"/>
                    </a:lnB>
                    <a:solidFill>
                      <a:schemeClr val="bg1"/>
                    </a:solidFill>
                  </a:tcPr>
                </a:tc>
                <a:tc>
                  <a:txBody>
                    <a:bodyPr/>
                    <a:lstStyle/>
                    <a:p>
                      <a:endParaRPr lang="es-419" dirty="0"/>
                    </a:p>
                  </a:txBody>
                  <a:tcPr>
                    <a:lnL w="12700" cap="flat" cmpd="sng" algn="ctr">
                      <a:solidFill>
                        <a:srgbClr val="62B799"/>
                      </a:solidFill>
                      <a:prstDash val="solid"/>
                      <a:round/>
                      <a:headEnd type="none" w="med" len="med"/>
                      <a:tailEnd type="none" w="med" len="med"/>
                    </a:lnL>
                    <a:lnR w="12700" cap="flat" cmpd="sng" algn="ctr">
                      <a:solidFill>
                        <a:srgbClr val="62B799"/>
                      </a:solidFill>
                      <a:prstDash val="solid"/>
                      <a:round/>
                      <a:headEnd type="none" w="med" len="med"/>
                      <a:tailEnd type="none" w="med" len="med"/>
                    </a:lnR>
                    <a:lnT w="12700" cap="flat" cmpd="sng" algn="ctr">
                      <a:solidFill>
                        <a:srgbClr val="62B799"/>
                      </a:solidFill>
                      <a:prstDash val="solid"/>
                      <a:round/>
                      <a:headEnd type="none" w="med" len="med"/>
                      <a:tailEnd type="none" w="med" len="med"/>
                    </a:lnT>
                    <a:lnB w="12700" cap="flat" cmpd="sng" algn="ctr">
                      <a:solidFill>
                        <a:srgbClr val="62B799"/>
                      </a:solidFill>
                      <a:prstDash val="solid"/>
                      <a:round/>
                      <a:headEnd type="none" w="med" len="med"/>
                      <a:tailEnd type="none" w="med" len="med"/>
                    </a:lnB>
                    <a:solidFill>
                      <a:schemeClr val="bg1"/>
                    </a:solidFill>
                  </a:tcPr>
                </a:tc>
                <a:tc>
                  <a:txBody>
                    <a:bodyPr/>
                    <a:lstStyle/>
                    <a:p>
                      <a:endParaRPr lang="es-419" dirty="0"/>
                    </a:p>
                  </a:txBody>
                  <a:tcPr>
                    <a:lnL w="12700" cap="flat" cmpd="sng" algn="ctr">
                      <a:solidFill>
                        <a:srgbClr val="62B799"/>
                      </a:solidFill>
                      <a:prstDash val="solid"/>
                      <a:round/>
                      <a:headEnd type="none" w="med" len="med"/>
                      <a:tailEnd type="none" w="med" len="med"/>
                    </a:lnL>
                    <a:lnR w="12700" cap="flat" cmpd="sng" algn="ctr">
                      <a:solidFill>
                        <a:srgbClr val="62B799"/>
                      </a:solidFill>
                      <a:prstDash val="solid"/>
                      <a:round/>
                      <a:headEnd type="none" w="med" len="med"/>
                      <a:tailEnd type="none" w="med" len="med"/>
                    </a:lnR>
                    <a:lnT w="12700" cap="flat" cmpd="sng" algn="ctr">
                      <a:solidFill>
                        <a:srgbClr val="62B799"/>
                      </a:solidFill>
                      <a:prstDash val="solid"/>
                      <a:round/>
                      <a:headEnd type="none" w="med" len="med"/>
                      <a:tailEnd type="none" w="med" len="med"/>
                    </a:lnT>
                    <a:lnB w="12700" cap="flat" cmpd="sng" algn="ctr">
                      <a:solidFill>
                        <a:srgbClr val="62B799"/>
                      </a:solidFill>
                      <a:prstDash val="solid"/>
                      <a:round/>
                      <a:headEnd type="none" w="med" len="med"/>
                      <a:tailEnd type="none" w="med" len="med"/>
                    </a:lnB>
                    <a:solidFill>
                      <a:schemeClr val="bg1"/>
                    </a:solidFill>
                  </a:tcPr>
                </a:tc>
                <a:extLst>
                  <a:ext uri="{0D108BD9-81ED-4DB2-BD59-A6C34878D82A}">
                    <a16:rowId xmlns:a16="http://schemas.microsoft.com/office/drawing/2014/main" val="1777748458"/>
                  </a:ext>
                </a:extLst>
              </a:tr>
              <a:tr h="536840">
                <a:tc>
                  <a:txBody>
                    <a:bodyPr/>
                    <a:lstStyle/>
                    <a:p>
                      <a:endParaRPr lang="es-419" dirty="0"/>
                    </a:p>
                  </a:txBody>
                  <a:tcPr>
                    <a:lnL w="12700" cap="flat" cmpd="sng" algn="ctr">
                      <a:solidFill>
                        <a:srgbClr val="62B799"/>
                      </a:solidFill>
                      <a:prstDash val="solid"/>
                      <a:round/>
                      <a:headEnd type="none" w="med" len="med"/>
                      <a:tailEnd type="none" w="med" len="med"/>
                    </a:lnL>
                    <a:lnR w="12700" cap="flat" cmpd="sng" algn="ctr">
                      <a:solidFill>
                        <a:srgbClr val="62B799"/>
                      </a:solidFill>
                      <a:prstDash val="solid"/>
                      <a:round/>
                      <a:headEnd type="none" w="med" len="med"/>
                      <a:tailEnd type="none" w="med" len="med"/>
                    </a:lnR>
                    <a:lnT w="12700" cap="flat" cmpd="sng" algn="ctr">
                      <a:solidFill>
                        <a:srgbClr val="62B799"/>
                      </a:solidFill>
                      <a:prstDash val="solid"/>
                      <a:round/>
                      <a:headEnd type="none" w="med" len="med"/>
                      <a:tailEnd type="none" w="med" len="med"/>
                    </a:lnT>
                    <a:lnB w="12700" cap="flat" cmpd="sng" algn="ctr">
                      <a:solidFill>
                        <a:srgbClr val="62B799"/>
                      </a:solidFill>
                      <a:prstDash val="solid"/>
                      <a:round/>
                      <a:headEnd type="none" w="med" len="med"/>
                      <a:tailEnd type="none" w="med" len="med"/>
                    </a:lnB>
                    <a:solidFill>
                      <a:schemeClr val="bg1"/>
                    </a:solidFill>
                  </a:tcPr>
                </a:tc>
                <a:tc>
                  <a:txBody>
                    <a:bodyPr/>
                    <a:lstStyle/>
                    <a:p>
                      <a:endParaRPr lang="es-419"/>
                    </a:p>
                  </a:txBody>
                  <a:tcPr>
                    <a:lnL w="12700" cap="flat" cmpd="sng" algn="ctr">
                      <a:solidFill>
                        <a:srgbClr val="62B799"/>
                      </a:solidFill>
                      <a:prstDash val="solid"/>
                      <a:round/>
                      <a:headEnd type="none" w="med" len="med"/>
                      <a:tailEnd type="none" w="med" len="med"/>
                    </a:lnL>
                    <a:lnR w="12700" cap="flat" cmpd="sng" algn="ctr">
                      <a:solidFill>
                        <a:srgbClr val="62B799"/>
                      </a:solidFill>
                      <a:prstDash val="solid"/>
                      <a:round/>
                      <a:headEnd type="none" w="med" len="med"/>
                      <a:tailEnd type="none" w="med" len="med"/>
                    </a:lnR>
                    <a:lnT w="12700" cap="flat" cmpd="sng" algn="ctr">
                      <a:solidFill>
                        <a:srgbClr val="62B799"/>
                      </a:solidFill>
                      <a:prstDash val="solid"/>
                      <a:round/>
                      <a:headEnd type="none" w="med" len="med"/>
                      <a:tailEnd type="none" w="med" len="med"/>
                    </a:lnT>
                    <a:lnB w="12700" cap="flat" cmpd="sng" algn="ctr">
                      <a:solidFill>
                        <a:srgbClr val="62B799"/>
                      </a:solidFill>
                      <a:prstDash val="solid"/>
                      <a:round/>
                      <a:headEnd type="none" w="med" len="med"/>
                      <a:tailEnd type="none" w="med" len="med"/>
                    </a:lnB>
                    <a:solidFill>
                      <a:schemeClr val="bg1"/>
                    </a:solidFill>
                  </a:tcPr>
                </a:tc>
                <a:tc>
                  <a:txBody>
                    <a:bodyPr/>
                    <a:lstStyle/>
                    <a:p>
                      <a:endParaRPr lang="es-419" dirty="0"/>
                    </a:p>
                  </a:txBody>
                  <a:tcPr>
                    <a:lnL w="12700" cap="flat" cmpd="sng" algn="ctr">
                      <a:solidFill>
                        <a:srgbClr val="62B799"/>
                      </a:solidFill>
                      <a:prstDash val="solid"/>
                      <a:round/>
                      <a:headEnd type="none" w="med" len="med"/>
                      <a:tailEnd type="none" w="med" len="med"/>
                    </a:lnL>
                    <a:lnR w="12700" cap="flat" cmpd="sng" algn="ctr">
                      <a:solidFill>
                        <a:srgbClr val="62B799"/>
                      </a:solidFill>
                      <a:prstDash val="solid"/>
                      <a:round/>
                      <a:headEnd type="none" w="med" len="med"/>
                      <a:tailEnd type="none" w="med" len="med"/>
                    </a:lnR>
                    <a:lnT w="12700" cap="flat" cmpd="sng" algn="ctr">
                      <a:solidFill>
                        <a:srgbClr val="62B799"/>
                      </a:solidFill>
                      <a:prstDash val="solid"/>
                      <a:round/>
                      <a:headEnd type="none" w="med" len="med"/>
                      <a:tailEnd type="none" w="med" len="med"/>
                    </a:lnT>
                    <a:lnB w="12700" cap="flat" cmpd="sng" algn="ctr">
                      <a:solidFill>
                        <a:srgbClr val="62B799"/>
                      </a:solidFill>
                      <a:prstDash val="solid"/>
                      <a:round/>
                      <a:headEnd type="none" w="med" len="med"/>
                      <a:tailEnd type="none" w="med" len="med"/>
                    </a:lnB>
                    <a:solidFill>
                      <a:schemeClr val="bg1"/>
                    </a:solidFill>
                  </a:tcPr>
                </a:tc>
                <a:tc>
                  <a:txBody>
                    <a:bodyPr/>
                    <a:lstStyle/>
                    <a:p>
                      <a:endParaRPr lang="es-419" dirty="0"/>
                    </a:p>
                  </a:txBody>
                  <a:tcPr>
                    <a:lnL w="12700" cap="flat" cmpd="sng" algn="ctr">
                      <a:solidFill>
                        <a:srgbClr val="62B799"/>
                      </a:solidFill>
                      <a:prstDash val="solid"/>
                      <a:round/>
                      <a:headEnd type="none" w="med" len="med"/>
                      <a:tailEnd type="none" w="med" len="med"/>
                    </a:lnL>
                    <a:lnR w="12700" cap="flat" cmpd="sng" algn="ctr">
                      <a:solidFill>
                        <a:srgbClr val="62B799"/>
                      </a:solidFill>
                      <a:prstDash val="solid"/>
                      <a:round/>
                      <a:headEnd type="none" w="med" len="med"/>
                      <a:tailEnd type="none" w="med" len="med"/>
                    </a:lnR>
                    <a:lnT w="12700" cap="flat" cmpd="sng" algn="ctr">
                      <a:solidFill>
                        <a:srgbClr val="62B799"/>
                      </a:solidFill>
                      <a:prstDash val="solid"/>
                      <a:round/>
                      <a:headEnd type="none" w="med" len="med"/>
                      <a:tailEnd type="none" w="med" len="med"/>
                    </a:lnT>
                    <a:lnB w="12700" cap="flat" cmpd="sng" algn="ctr">
                      <a:solidFill>
                        <a:srgbClr val="62B799"/>
                      </a:solidFill>
                      <a:prstDash val="solid"/>
                      <a:round/>
                      <a:headEnd type="none" w="med" len="med"/>
                      <a:tailEnd type="none" w="med" len="med"/>
                    </a:lnB>
                    <a:solidFill>
                      <a:schemeClr val="bg1"/>
                    </a:solidFill>
                  </a:tcPr>
                </a:tc>
                <a:extLst>
                  <a:ext uri="{0D108BD9-81ED-4DB2-BD59-A6C34878D82A}">
                    <a16:rowId xmlns:a16="http://schemas.microsoft.com/office/drawing/2014/main" val="2592824731"/>
                  </a:ext>
                </a:extLst>
              </a:tr>
            </a:tbl>
          </a:graphicData>
        </a:graphic>
      </p:graphicFrame>
      <p:sp>
        <p:nvSpPr>
          <p:cNvPr id="8" name="CuadroTexto 7">
            <a:extLst>
              <a:ext uri="{FF2B5EF4-FFF2-40B4-BE49-F238E27FC236}">
                <a16:creationId xmlns:a16="http://schemas.microsoft.com/office/drawing/2014/main" id="{BF9A80DB-5ED5-EA18-667B-F8A04C1D3814}"/>
              </a:ext>
            </a:extLst>
          </p:cNvPr>
          <p:cNvSpPr txBox="1"/>
          <p:nvPr/>
        </p:nvSpPr>
        <p:spPr>
          <a:xfrm>
            <a:off x="396430" y="1254348"/>
            <a:ext cx="8136731" cy="646331"/>
          </a:xfrm>
          <a:prstGeom prst="rect">
            <a:avLst/>
          </a:prstGeom>
          <a:noFill/>
        </p:spPr>
        <p:txBody>
          <a:bodyPr wrap="square">
            <a:spAutoFit/>
          </a:bodyPr>
          <a:lstStyle/>
          <a:p>
            <a:pPr algn="just"/>
            <a:r>
              <a:rPr lang="es-419" sz="1800" b="0" i="0" u="none" strike="noStrike" dirty="0">
                <a:solidFill>
                  <a:srgbClr val="000000"/>
                </a:solidFill>
                <a:effectLst/>
                <a:highlight>
                  <a:srgbClr val="FFFFFF"/>
                </a:highlight>
                <a:latin typeface="Calibri" panose="020F0502020204030204" pitchFamily="34" charset="0"/>
              </a:rPr>
              <a:t>Detallen las tareas necesarias para recolectar los datos para responder a su pregunta de investigación. </a:t>
            </a:r>
            <a:endParaRPr lang="es-419" sz="1800" dirty="0"/>
          </a:p>
        </p:txBody>
      </p:sp>
    </p:spTree>
    <p:extLst>
      <p:ext uri="{BB962C8B-B14F-4D97-AF65-F5344CB8AC3E}">
        <p14:creationId xmlns:p14="http://schemas.microsoft.com/office/powerpoint/2010/main" val="32294762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28"/>
          <p:cNvSpPr txBox="1"/>
          <p:nvPr/>
        </p:nvSpPr>
        <p:spPr>
          <a:xfrm>
            <a:off x="396430" y="389544"/>
            <a:ext cx="7214100" cy="5310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700"/>
              <a:buFont typeface="Arial"/>
              <a:buNone/>
            </a:pPr>
            <a:r>
              <a:rPr lang="es" sz="3000" b="1" i="0" u="none" strike="noStrike" cap="none" dirty="0">
                <a:solidFill>
                  <a:srgbClr val="423B71"/>
                </a:solidFill>
                <a:latin typeface="Calibri"/>
                <a:ea typeface="Calibri"/>
                <a:cs typeface="Calibri"/>
                <a:sym typeface="Calibri"/>
              </a:rPr>
              <a:t>Recolección de datos</a:t>
            </a:r>
            <a:endParaRPr sz="3000" b="1" i="0" u="none" strike="noStrike" cap="none" dirty="0">
              <a:solidFill>
                <a:srgbClr val="423B71"/>
              </a:solidFill>
              <a:latin typeface="Calibri"/>
              <a:ea typeface="Calibri"/>
              <a:cs typeface="Calibri"/>
              <a:sym typeface="Calibri"/>
            </a:endParaRPr>
          </a:p>
        </p:txBody>
      </p:sp>
      <p:sp>
        <p:nvSpPr>
          <p:cNvPr id="8" name="CuadroTexto 7">
            <a:extLst>
              <a:ext uri="{FF2B5EF4-FFF2-40B4-BE49-F238E27FC236}">
                <a16:creationId xmlns:a16="http://schemas.microsoft.com/office/drawing/2014/main" id="{BF9A80DB-5ED5-EA18-667B-F8A04C1D3814}"/>
              </a:ext>
            </a:extLst>
          </p:cNvPr>
          <p:cNvSpPr txBox="1"/>
          <p:nvPr/>
        </p:nvSpPr>
        <p:spPr>
          <a:xfrm>
            <a:off x="396430" y="1254348"/>
            <a:ext cx="8136731" cy="646331"/>
          </a:xfrm>
          <a:prstGeom prst="rect">
            <a:avLst/>
          </a:prstGeom>
          <a:noFill/>
        </p:spPr>
        <p:txBody>
          <a:bodyPr wrap="square">
            <a:spAutoFit/>
          </a:bodyPr>
          <a:lstStyle/>
          <a:p>
            <a:pPr algn="just"/>
            <a:r>
              <a:rPr lang="es-419" sz="1800" b="0" i="0" u="none" strike="noStrike" dirty="0">
                <a:solidFill>
                  <a:srgbClr val="000000"/>
                </a:solidFill>
                <a:effectLst/>
                <a:highlight>
                  <a:srgbClr val="FFFFFF"/>
                </a:highlight>
                <a:latin typeface="Calibri" panose="020F0502020204030204" pitchFamily="34" charset="0"/>
              </a:rPr>
              <a:t>Creen una Carta Gantt para organizar el proceso de recolección de datos, de acuerdo con las tareas que han identificado (plantilla disponible en la Hoja de Actividades).</a:t>
            </a:r>
            <a:endParaRPr lang="es-419" sz="1800" dirty="0"/>
          </a:p>
        </p:txBody>
      </p:sp>
      <p:pic>
        <p:nvPicPr>
          <p:cNvPr id="3" name="Imagen 2">
            <a:extLst>
              <a:ext uri="{FF2B5EF4-FFF2-40B4-BE49-F238E27FC236}">
                <a16:creationId xmlns:a16="http://schemas.microsoft.com/office/drawing/2014/main" id="{185E07D8-EBA5-26B2-0887-2884B14E7E92}"/>
              </a:ext>
            </a:extLst>
          </p:cNvPr>
          <p:cNvPicPr>
            <a:picLocks noChangeAspect="1"/>
          </p:cNvPicPr>
          <p:nvPr/>
        </p:nvPicPr>
        <p:blipFill rotWithShape="1">
          <a:blip r:embed="rId3"/>
          <a:srcRect l="2286" t="8465" r="3175" b="8653"/>
          <a:stretch/>
        </p:blipFill>
        <p:spPr>
          <a:xfrm>
            <a:off x="1279780" y="2031200"/>
            <a:ext cx="6341097" cy="2497937"/>
          </a:xfrm>
          <a:prstGeom prst="rect">
            <a:avLst/>
          </a:prstGeom>
        </p:spPr>
      </p:pic>
    </p:spTree>
    <p:extLst>
      <p:ext uri="{BB962C8B-B14F-4D97-AF65-F5344CB8AC3E}">
        <p14:creationId xmlns:p14="http://schemas.microsoft.com/office/powerpoint/2010/main" val="11780942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28"/>
          <p:cNvSpPr txBox="1"/>
          <p:nvPr/>
        </p:nvSpPr>
        <p:spPr>
          <a:xfrm>
            <a:off x="396430" y="389544"/>
            <a:ext cx="7214100" cy="5310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700"/>
              <a:buFont typeface="Arial"/>
              <a:buNone/>
            </a:pPr>
            <a:r>
              <a:rPr lang="es-419" sz="3000" b="1" i="0" u="none" strike="noStrike" cap="none" dirty="0">
                <a:solidFill>
                  <a:srgbClr val="423B71"/>
                </a:solidFill>
                <a:latin typeface="Calibri"/>
                <a:ea typeface="Calibri"/>
                <a:cs typeface="Calibri"/>
                <a:sym typeface="Calibri"/>
              </a:rPr>
              <a:t>Depuración de la base de datos</a:t>
            </a:r>
          </a:p>
        </p:txBody>
      </p:sp>
      <p:sp>
        <p:nvSpPr>
          <p:cNvPr id="2" name="Google Shape;141;p28">
            <a:extLst>
              <a:ext uri="{FF2B5EF4-FFF2-40B4-BE49-F238E27FC236}">
                <a16:creationId xmlns:a16="http://schemas.microsoft.com/office/drawing/2014/main" id="{57A35609-A46F-C8B1-D31C-D70FFDD117B1}"/>
              </a:ext>
            </a:extLst>
          </p:cNvPr>
          <p:cNvSpPr txBox="1"/>
          <p:nvPr/>
        </p:nvSpPr>
        <p:spPr>
          <a:xfrm>
            <a:off x="491962" y="1716422"/>
            <a:ext cx="8302075" cy="2299061"/>
          </a:xfrm>
          <a:prstGeom prst="rect">
            <a:avLst/>
          </a:prstGeom>
          <a:solidFill>
            <a:srgbClr val="EFEFEF"/>
          </a:solidFill>
          <a:ln>
            <a:noFill/>
          </a:ln>
        </p:spPr>
        <p:txBody>
          <a:bodyPr spcFirstLastPara="1" wrap="square" lIns="68575" tIns="34275" rIns="68575" bIns="34275" anchor="t" anchorCtr="0">
            <a:spAutoFit/>
          </a:bodyPr>
          <a:lstStyle/>
          <a:p>
            <a:pPr marL="342900" lvl="0" indent="-342900" rtl="0">
              <a:lnSpc>
                <a:spcPct val="115000"/>
              </a:lnSpc>
              <a:spcBef>
                <a:spcPts val="0"/>
              </a:spcBef>
              <a:spcAft>
                <a:spcPts val="0"/>
              </a:spcAft>
              <a:buFont typeface="+mj-lt"/>
              <a:buAutoNum type="arabicPeriod"/>
            </a:pPr>
            <a:r>
              <a:rPr lang="es-419" sz="1800" dirty="0">
                <a:latin typeface="Calibri"/>
                <a:ea typeface="Calibri"/>
                <a:cs typeface="Calibri"/>
                <a:sym typeface="Calibri"/>
              </a:rPr>
              <a:t>¿Hay datos inusuales en sus bases de datos? ¿Por qué consideran que esos datos son inusuales?</a:t>
            </a:r>
          </a:p>
          <a:p>
            <a:pPr marL="342900" lvl="0" indent="-342900" rtl="0">
              <a:lnSpc>
                <a:spcPct val="115000"/>
              </a:lnSpc>
              <a:spcBef>
                <a:spcPts val="0"/>
              </a:spcBef>
              <a:spcAft>
                <a:spcPts val="0"/>
              </a:spcAft>
              <a:buFont typeface="+mj-lt"/>
              <a:buAutoNum type="arabicPeriod"/>
            </a:pPr>
            <a:endParaRPr lang="es-419" sz="1800" dirty="0">
              <a:latin typeface="Calibri"/>
              <a:ea typeface="Calibri"/>
              <a:cs typeface="Calibri"/>
              <a:sym typeface="Calibri"/>
            </a:endParaRPr>
          </a:p>
          <a:p>
            <a:pPr marL="342900" lvl="0" indent="-342900" rtl="0">
              <a:lnSpc>
                <a:spcPct val="115000"/>
              </a:lnSpc>
              <a:spcBef>
                <a:spcPts val="0"/>
              </a:spcBef>
              <a:spcAft>
                <a:spcPts val="0"/>
              </a:spcAft>
              <a:buFont typeface="+mj-lt"/>
              <a:buAutoNum type="arabicPeriod"/>
            </a:pPr>
            <a:r>
              <a:rPr lang="es-419" sz="1800" dirty="0">
                <a:latin typeface="Calibri"/>
                <a:ea typeface="Calibri"/>
                <a:cs typeface="Calibri"/>
                <a:sym typeface="Calibri"/>
              </a:rPr>
              <a:t>¿Las medidas de tiempo en su base de datos están en la misma unidad?</a:t>
            </a:r>
          </a:p>
          <a:p>
            <a:pPr marL="342900" lvl="0" indent="-342900" rtl="0">
              <a:lnSpc>
                <a:spcPct val="115000"/>
              </a:lnSpc>
              <a:spcBef>
                <a:spcPts val="0"/>
              </a:spcBef>
              <a:spcAft>
                <a:spcPts val="0"/>
              </a:spcAft>
              <a:buFont typeface="+mj-lt"/>
              <a:buAutoNum type="arabicPeriod"/>
            </a:pPr>
            <a:endParaRPr lang="es-419" sz="1800" dirty="0">
              <a:latin typeface="Calibri"/>
              <a:ea typeface="Calibri"/>
              <a:cs typeface="Calibri"/>
              <a:sym typeface="Calibri"/>
            </a:endParaRPr>
          </a:p>
          <a:p>
            <a:pPr marL="342900" lvl="0" indent="-342900" rtl="0">
              <a:lnSpc>
                <a:spcPct val="115000"/>
              </a:lnSpc>
              <a:spcBef>
                <a:spcPts val="0"/>
              </a:spcBef>
              <a:spcAft>
                <a:spcPts val="0"/>
              </a:spcAft>
              <a:buFont typeface="+mj-lt"/>
              <a:buAutoNum type="arabicPeriod"/>
            </a:pPr>
            <a:r>
              <a:rPr lang="es-419" sz="1800" dirty="0">
                <a:latin typeface="Calibri"/>
                <a:ea typeface="Calibri"/>
                <a:cs typeface="Calibri"/>
                <a:sym typeface="Calibri"/>
              </a:rPr>
              <a:t>¿La cantidad de datos para una variable, por ejemplo, tiempo, coincide con la cantidad de encuestados?</a:t>
            </a:r>
          </a:p>
        </p:txBody>
      </p:sp>
    </p:spTree>
    <p:extLst>
      <p:ext uri="{BB962C8B-B14F-4D97-AF65-F5344CB8AC3E}">
        <p14:creationId xmlns:p14="http://schemas.microsoft.com/office/powerpoint/2010/main" val="20161438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28"/>
          <p:cNvSpPr txBox="1"/>
          <p:nvPr/>
        </p:nvSpPr>
        <p:spPr>
          <a:xfrm>
            <a:off x="396430" y="389544"/>
            <a:ext cx="7214100" cy="5310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700"/>
              <a:buFont typeface="Arial"/>
              <a:buNone/>
            </a:pPr>
            <a:r>
              <a:rPr lang="es-419" sz="3000" b="1" i="0" u="none" strike="noStrike" cap="none" dirty="0">
                <a:solidFill>
                  <a:srgbClr val="423B71"/>
                </a:solidFill>
                <a:latin typeface="Calibri"/>
                <a:ea typeface="Calibri"/>
                <a:cs typeface="Calibri"/>
                <a:sym typeface="Calibri"/>
              </a:rPr>
              <a:t>Análisis de los datos</a:t>
            </a:r>
          </a:p>
        </p:txBody>
      </p:sp>
      <p:sp>
        <p:nvSpPr>
          <p:cNvPr id="2" name="Google Shape;141;p28">
            <a:extLst>
              <a:ext uri="{FF2B5EF4-FFF2-40B4-BE49-F238E27FC236}">
                <a16:creationId xmlns:a16="http://schemas.microsoft.com/office/drawing/2014/main" id="{57A35609-A46F-C8B1-D31C-D70FFDD117B1}"/>
              </a:ext>
            </a:extLst>
          </p:cNvPr>
          <p:cNvSpPr txBox="1"/>
          <p:nvPr/>
        </p:nvSpPr>
        <p:spPr>
          <a:xfrm>
            <a:off x="491962" y="1716422"/>
            <a:ext cx="8302075" cy="1024866"/>
          </a:xfrm>
          <a:prstGeom prst="rect">
            <a:avLst/>
          </a:prstGeom>
          <a:solidFill>
            <a:srgbClr val="EFEFEF"/>
          </a:solidFill>
          <a:ln>
            <a:noFill/>
          </a:ln>
        </p:spPr>
        <p:txBody>
          <a:bodyPr spcFirstLastPara="1" wrap="square" lIns="68575" tIns="34275" rIns="68575" bIns="34275" anchor="t" anchorCtr="0">
            <a:spAutoFit/>
          </a:bodyPr>
          <a:lstStyle/>
          <a:p>
            <a:pPr lvl="0" rtl="0">
              <a:lnSpc>
                <a:spcPct val="115000"/>
              </a:lnSpc>
              <a:spcBef>
                <a:spcPts val="0"/>
              </a:spcBef>
              <a:spcAft>
                <a:spcPts val="0"/>
              </a:spcAft>
            </a:pPr>
            <a:r>
              <a:rPr lang="es-419" sz="1800" b="0" i="0" u="none" strike="noStrike" dirty="0">
                <a:solidFill>
                  <a:srgbClr val="000000"/>
                </a:solidFill>
                <a:effectLst/>
                <a:latin typeface="Calibri" panose="020F0502020204030204" pitchFamily="34" charset="0"/>
              </a:rPr>
              <a:t>Usen herramientas métodos y técnicas estadísticas para analizar los datos que han obtenido. Recuerden que las herramientas que utilicen </a:t>
            </a:r>
            <a:r>
              <a:rPr lang="es-419" sz="1800" b="1" i="0" u="none" strike="noStrike" dirty="0">
                <a:solidFill>
                  <a:srgbClr val="000000"/>
                </a:solidFill>
                <a:effectLst/>
                <a:latin typeface="Calibri" panose="020F0502020204030204" pitchFamily="34" charset="0"/>
              </a:rPr>
              <a:t>deben ser coherentes con el tipo de variable que están estudiando</a:t>
            </a:r>
            <a:r>
              <a:rPr lang="es-419" sz="1800" b="0" i="0" u="none" strike="noStrike" dirty="0">
                <a:solidFill>
                  <a:srgbClr val="000000"/>
                </a:solidFill>
                <a:effectLst/>
                <a:latin typeface="Calibri" panose="020F0502020204030204" pitchFamily="34" charset="0"/>
              </a:rPr>
              <a:t>. </a:t>
            </a:r>
            <a:endParaRPr lang="es-419" sz="1800" dirty="0">
              <a:latin typeface="Calibri"/>
              <a:ea typeface="Calibri"/>
              <a:cs typeface="Calibri"/>
              <a:sym typeface="Calibri"/>
            </a:endParaRPr>
          </a:p>
        </p:txBody>
      </p:sp>
    </p:spTree>
    <p:extLst>
      <p:ext uri="{BB962C8B-B14F-4D97-AF65-F5344CB8AC3E}">
        <p14:creationId xmlns:p14="http://schemas.microsoft.com/office/powerpoint/2010/main" val="1559901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28"/>
          <p:cNvSpPr txBox="1"/>
          <p:nvPr/>
        </p:nvSpPr>
        <p:spPr>
          <a:xfrm>
            <a:off x="396430" y="389544"/>
            <a:ext cx="7214100" cy="5310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700"/>
              <a:buFont typeface="Arial"/>
              <a:buNone/>
            </a:pPr>
            <a:r>
              <a:rPr lang="es-419" sz="3000" b="1" i="0" u="none" strike="noStrike" cap="none" dirty="0">
                <a:solidFill>
                  <a:srgbClr val="423B71"/>
                </a:solidFill>
                <a:latin typeface="Calibri"/>
                <a:ea typeface="Calibri"/>
                <a:cs typeface="Calibri"/>
                <a:sym typeface="Calibri"/>
              </a:rPr>
              <a:t>Análisis de los datos</a:t>
            </a:r>
          </a:p>
        </p:txBody>
      </p:sp>
      <p:sp>
        <p:nvSpPr>
          <p:cNvPr id="2" name="Google Shape;141;p28">
            <a:extLst>
              <a:ext uri="{FF2B5EF4-FFF2-40B4-BE49-F238E27FC236}">
                <a16:creationId xmlns:a16="http://schemas.microsoft.com/office/drawing/2014/main" id="{57A35609-A46F-C8B1-D31C-D70FFDD117B1}"/>
              </a:ext>
            </a:extLst>
          </p:cNvPr>
          <p:cNvSpPr txBox="1"/>
          <p:nvPr/>
        </p:nvSpPr>
        <p:spPr>
          <a:xfrm>
            <a:off x="491962" y="1716422"/>
            <a:ext cx="8302075" cy="1024866"/>
          </a:xfrm>
          <a:prstGeom prst="rect">
            <a:avLst/>
          </a:prstGeom>
          <a:solidFill>
            <a:srgbClr val="EFEFEF"/>
          </a:solidFill>
          <a:ln>
            <a:noFill/>
          </a:ln>
        </p:spPr>
        <p:txBody>
          <a:bodyPr spcFirstLastPara="1" wrap="square" lIns="68575" tIns="34275" rIns="68575" bIns="34275" anchor="t" anchorCtr="0">
            <a:spAutoFit/>
          </a:bodyPr>
          <a:lstStyle/>
          <a:p>
            <a:pPr lvl="0" rtl="0">
              <a:lnSpc>
                <a:spcPct val="115000"/>
              </a:lnSpc>
              <a:spcBef>
                <a:spcPts val="0"/>
              </a:spcBef>
              <a:spcAft>
                <a:spcPts val="0"/>
              </a:spcAft>
            </a:pPr>
            <a:r>
              <a:rPr lang="es-419" sz="1800" b="0" i="0" u="none" strike="noStrike" dirty="0">
                <a:solidFill>
                  <a:srgbClr val="000000"/>
                </a:solidFill>
                <a:effectLst/>
                <a:latin typeface="Calibri" panose="020F0502020204030204" pitchFamily="34" charset="0"/>
              </a:rPr>
              <a:t>Usen herramientas métodos y técnicas estadísticas para analizar los datos que han obtenido. Recuerden que las herramientas que utilicen </a:t>
            </a:r>
            <a:r>
              <a:rPr lang="es-419" sz="1800" b="1" i="0" u="none" strike="noStrike" dirty="0">
                <a:solidFill>
                  <a:srgbClr val="000000"/>
                </a:solidFill>
                <a:effectLst/>
                <a:latin typeface="Calibri" panose="020F0502020204030204" pitchFamily="34" charset="0"/>
              </a:rPr>
              <a:t>deben ser coherentes con el tipo de variable que están estudiando</a:t>
            </a:r>
            <a:r>
              <a:rPr lang="es-419" sz="1800" b="0" i="0" u="none" strike="noStrike" dirty="0">
                <a:solidFill>
                  <a:srgbClr val="000000"/>
                </a:solidFill>
                <a:effectLst/>
                <a:latin typeface="Calibri" panose="020F0502020204030204" pitchFamily="34" charset="0"/>
              </a:rPr>
              <a:t>. </a:t>
            </a:r>
            <a:endParaRPr lang="es-419" sz="1800" dirty="0">
              <a:latin typeface="Calibri"/>
              <a:ea typeface="Calibri"/>
              <a:cs typeface="Calibri"/>
              <a:sym typeface="Calibri"/>
            </a:endParaRPr>
          </a:p>
        </p:txBody>
      </p:sp>
      <p:sp>
        <p:nvSpPr>
          <p:cNvPr id="3" name="Google Shape;134;p27">
            <a:extLst>
              <a:ext uri="{FF2B5EF4-FFF2-40B4-BE49-F238E27FC236}">
                <a16:creationId xmlns:a16="http://schemas.microsoft.com/office/drawing/2014/main" id="{47FA6C59-F5FE-B2CC-FF9D-53E93597A4D8}"/>
              </a:ext>
            </a:extLst>
          </p:cNvPr>
          <p:cNvSpPr txBox="1"/>
          <p:nvPr/>
        </p:nvSpPr>
        <p:spPr>
          <a:xfrm>
            <a:off x="838455" y="3256910"/>
            <a:ext cx="7609087" cy="738633"/>
          </a:xfrm>
          <a:prstGeom prst="rect">
            <a:avLst/>
          </a:prstGeom>
          <a:solidFill>
            <a:srgbClr val="433B71"/>
          </a:solidFill>
          <a:ln w="9525">
            <a:noFill/>
          </a:ln>
        </p:spPr>
        <p:txBody>
          <a:bodyPr spcFirstLastPara="1" wrap="square" lIns="91425" tIns="91425" rIns="91425" bIns="91425" anchor="t" anchorCtr="0">
            <a:spAutoFit/>
          </a:bodyPr>
          <a:lstStyle/>
          <a:p>
            <a:pPr marL="0" lvl="0" indent="0" algn="ctr" rtl="0">
              <a:spcBef>
                <a:spcPts val="0"/>
              </a:spcBef>
              <a:spcAft>
                <a:spcPts val="0"/>
              </a:spcAft>
              <a:buNone/>
            </a:pPr>
            <a:r>
              <a:rPr lang="es-419" sz="1800" b="1" dirty="0">
                <a:solidFill>
                  <a:schemeClr val="bg1"/>
                </a:solidFill>
                <a:latin typeface="Calibri"/>
                <a:ea typeface="Calibri"/>
                <a:cs typeface="Calibri"/>
                <a:sym typeface="Calibri"/>
              </a:rPr>
              <a:t>A partir de este análisis, interpreten sus resultados y den respuesta a su pregunta de investigación</a:t>
            </a:r>
          </a:p>
        </p:txBody>
      </p:sp>
    </p:spTree>
    <p:extLst>
      <p:ext uri="{BB962C8B-B14F-4D97-AF65-F5344CB8AC3E}">
        <p14:creationId xmlns:p14="http://schemas.microsoft.com/office/powerpoint/2010/main" val="30060858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pic>
        <p:nvPicPr>
          <p:cNvPr id="126" name="Google Shape;126;p26"/>
          <p:cNvPicPr preferRelativeResize="0"/>
          <p:nvPr/>
        </p:nvPicPr>
        <p:blipFill>
          <a:blip r:embed="rId3">
            <a:alphaModFix/>
          </a:blip>
          <a:stretch>
            <a:fillRect/>
          </a:stretch>
        </p:blipFill>
        <p:spPr>
          <a:xfrm>
            <a:off x="0" y="0"/>
            <a:ext cx="9144003" cy="5143501"/>
          </a:xfrm>
          <a:prstGeom prst="rect">
            <a:avLst/>
          </a:prstGeom>
          <a:noFill/>
          <a:ln>
            <a:noFill/>
          </a:ln>
        </p:spPr>
      </p:pic>
      <p:sp>
        <p:nvSpPr>
          <p:cNvPr id="127" name="Google Shape;127;p26"/>
          <p:cNvSpPr txBox="1"/>
          <p:nvPr/>
        </p:nvSpPr>
        <p:spPr>
          <a:xfrm>
            <a:off x="483935" y="2297504"/>
            <a:ext cx="8175900" cy="1154400"/>
          </a:xfrm>
          <a:prstGeom prst="rect">
            <a:avLst/>
          </a:prstGeom>
          <a:noFill/>
          <a:ln>
            <a:noFill/>
          </a:ln>
        </p:spPr>
        <p:txBody>
          <a:bodyPr spcFirstLastPara="1" wrap="square" lIns="68575" tIns="68575" rIns="68575" bIns="68575" anchor="t" anchorCtr="0">
            <a:spAutoFit/>
          </a:bodyPr>
          <a:lstStyle/>
          <a:p>
            <a:pPr marL="0" marR="0" lvl="0" indent="0" algn="ctr" rtl="0">
              <a:lnSpc>
                <a:spcPct val="100000"/>
              </a:lnSpc>
              <a:spcBef>
                <a:spcPts val="0"/>
              </a:spcBef>
              <a:spcAft>
                <a:spcPts val="0"/>
              </a:spcAft>
              <a:buClr>
                <a:srgbClr val="000000"/>
              </a:buClr>
              <a:buSzPts val="3300"/>
              <a:buFont typeface="Arial"/>
              <a:buNone/>
            </a:pPr>
            <a:r>
              <a:rPr lang="es" sz="3300" b="1" dirty="0">
                <a:solidFill>
                  <a:schemeClr val="lt1"/>
                </a:solidFill>
                <a:latin typeface="Calibri"/>
                <a:ea typeface="Calibri"/>
                <a:cs typeface="Calibri"/>
                <a:sym typeface="Calibri"/>
              </a:rPr>
              <a:t>Proyecto </a:t>
            </a:r>
            <a:r>
              <a:rPr lang="es-ES" sz="3300" b="1" dirty="0">
                <a:solidFill>
                  <a:schemeClr val="lt1"/>
                </a:solidFill>
                <a:latin typeface="Calibri"/>
                <a:ea typeface="Calibri"/>
                <a:cs typeface="Calibri"/>
                <a:sym typeface="Calibri"/>
              </a:rPr>
              <a:t>Probabilidad y Estadística</a:t>
            </a:r>
            <a:endParaRPr sz="3300" b="1" dirty="0">
              <a:solidFill>
                <a:schemeClr val="lt1"/>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300"/>
              <a:buFont typeface="Arial"/>
              <a:buNone/>
            </a:pPr>
            <a:r>
              <a:rPr lang="es-419" sz="3300" b="1" dirty="0">
                <a:solidFill>
                  <a:schemeClr val="lt1"/>
                </a:solidFill>
                <a:latin typeface="Calibri"/>
                <a:ea typeface="Calibri"/>
                <a:cs typeface="Calibri"/>
                <a:sym typeface="Calibri"/>
              </a:rPr>
              <a:t>(Etapa Creación)</a:t>
            </a:r>
          </a:p>
        </p:txBody>
      </p:sp>
    </p:spTree>
    <p:extLst>
      <p:ext uri="{BB962C8B-B14F-4D97-AF65-F5344CB8AC3E}">
        <p14:creationId xmlns:p14="http://schemas.microsoft.com/office/powerpoint/2010/main" val="2281868519"/>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TotalTime>
  <Words>445</Words>
  <Application>Microsoft Office PowerPoint</Application>
  <PresentationFormat>Presentación en pantalla (16:9)</PresentationFormat>
  <Paragraphs>40</Paragraphs>
  <Slides>9</Slides>
  <Notes>9</Notes>
  <HiddenSlides>0</HiddenSlides>
  <MMClips>0</MMClips>
  <ScaleCrop>false</ScaleCrop>
  <HeadingPairs>
    <vt:vector size="6" baseType="variant">
      <vt:variant>
        <vt:lpstr>Fuentes usadas</vt:lpstr>
      </vt:variant>
      <vt:variant>
        <vt:i4>2</vt:i4>
      </vt:variant>
      <vt:variant>
        <vt:lpstr>Tema</vt:lpstr>
      </vt:variant>
      <vt:variant>
        <vt:i4>2</vt:i4>
      </vt:variant>
      <vt:variant>
        <vt:lpstr>Títulos de diapositiva</vt:lpstr>
      </vt:variant>
      <vt:variant>
        <vt:i4>9</vt:i4>
      </vt:variant>
    </vt:vector>
  </HeadingPairs>
  <TitlesOfParts>
    <vt:vector size="13" baseType="lpstr">
      <vt:lpstr>Arial</vt:lpstr>
      <vt:lpstr>Calibri</vt:lpstr>
      <vt:lpstr>Simple Light</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cp:lastModifiedBy>Ricardo Felipe Fredes Silva (ricardo.fredes)</cp:lastModifiedBy>
  <cp:revision>5</cp:revision>
  <dcterms:modified xsi:type="dcterms:W3CDTF">2024-04-24T05:58:58Z</dcterms:modified>
</cp:coreProperties>
</file>